
<file path=[Content_Types].xml><?xml version="1.0" encoding="utf-8"?>
<Types xmlns="http://schemas.openxmlformats.org/package/2006/content-types">
  <Default Extension="bin" ContentType="audio/unknown"/>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302" r:id="rId4"/>
    <p:sldId id="268" r:id="rId5"/>
    <p:sldId id="271" r:id="rId6"/>
    <p:sldId id="272" r:id="rId7"/>
    <p:sldId id="273" r:id="rId8"/>
    <p:sldId id="274" r:id="rId9"/>
    <p:sldId id="275" r:id="rId10"/>
    <p:sldId id="276" r:id="rId11"/>
    <p:sldId id="277" r:id="rId12"/>
    <p:sldId id="278" r:id="rId13"/>
    <p:sldId id="279" r:id="rId14"/>
    <p:sldId id="280"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96" r:id="rId30"/>
    <p:sldId id="300" r:id="rId31"/>
    <p:sldId id="297" r:id="rId32"/>
    <p:sldId id="299" r:id="rId33"/>
    <p:sldId id="298" r:id="rId34"/>
    <p:sldId id="301"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52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19" name="Дата 18"/>
          <p:cNvSpPr>
            <a:spLocks noGrp="1"/>
          </p:cNvSpPr>
          <p:nvPr>
            <p:ph type="dt" sz="half" idx="10"/>
          </p:nvPr>
        </p:nvSpPr>
        <p:spPr/>
        <p:txBody>
          <a:bodyPr/>
          <a:lstStyle/>
          <a:p>
            <a:fld id="{5B106E36-FD25-4E2D-B0AA-010F637433A0}" type="datetimeFigureOut">
              <a:rPr lang="ru-RU" smtClean="0"/>
              <a:pPr/>
              <a:t>30.06.2024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11" name="Номер слайда 1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30.06.2024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30.06.2024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30.06.2024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30.06.2024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30.06.2024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30.06.2024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30.06.2024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5B106E36-FD25-4E2D-B0AA-010F637433A0}" type="datetimeFigureOut">
              <a:rPr lang="ru-RU" smtClean="0"/>
              <a:pPr/>
              <a:t>30.06.2024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30.06.2024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30.06.2024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p>
            <a:r>
              <a:rPr kumimoji="0" lang="ru-RU"/>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pPr/>
              <a:t>30.06.2024</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2.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audio" Target="../media/audio2.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audio" Target="../media/audio2.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audio" Target="../media/audio2.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audio" Target="../media/audio2.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18.png"/><Relationship Id="rId4" Type="http://schemas.openxmlformats.org/officeDocument/2006/relationships/slide" Target="slide4.xml"/></Relationships>
</file>

<file path=ppt/slides/_rels/slide16.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19.png"/><Relationship Id="rId4" Type="http://schemas.openxmlformats.org/officeDocument/2006/relationships/slide" Target="slide4.xml"/></Relationships>
</file>

<file path=ppt/slides/_rels/slide17.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0.png"/><Relationship Id="rId4" Type="http://schemas.openxmlformats.org/officeDocument/2006/relationships/slide" Target="slide4.xml"/></Relationships>
</file>

<file path=ppt/slides/_rels/slide18.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1.png"/><Relationship Id="rId4" Type="http://schemas.openxmlformats.org/officeDocument/2006/relationships/slide" Target="slide4.xml"/></Relationships>
</file>

<file path=ppt/slides/_rels/slide19.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2.png"/><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3.png"/><Relationship Id="rId4" Type="http://schemas.openxmlformats.org/officeDocument/2006/relationships/slide" Target="slide4.xml"/></Relationships>
</file>

<file path=ppt/slides/_rels/slide21.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4.png"/><Relationship Id="rId4" Type="http://schemas.openxmlformats.org/officeDocument/2006/relationships/slide" Target="slide4.xml"/></Relationships>
</file>

<file path=ppt/slides/_rels/slide22.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5.png"/><Relationship Id="rId4" Type="http://schemas.openxmlformats.org/officeDocument/2006/relationships/slide" Target="slide4.xml"/></Relationships>
</file>

<file path=ppt/slides/_rels/slide23.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6.png"/><Relationship Id="rId4" Type="http://schemas.openxmlformats.org/officeDocument/2006/relationships/slide" Target="slide4.xml"/></Relationships>
</file>

<file path=ppt/slides/_rels/slide24.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7.png"/><Relationship Id="rId4" Type="http://schemas.openxmlformats.org/officeDocument/2006/relationships/slide" Target="slide4.xml"/></Relationships>
</file>

<file path=ppt/slides/_rels/slide25.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2.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slide" Target="slide4.xml"/><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13" Type="http://schemas.openxmlformats.org/officeDocument/2006/relationships/slide" Target="slide6.xml"/><Relationship Id="rId18" Type="http://schemas.openxmlformats.org/officeDocument/2006/relationships/slide" Target="slide17.xml"/><Relationship Id="rId26" Type="http://schemas.openxmlformats.org/officeDocument/2006/relationships/slide" Target="slide32.xml"/><Relationship Id="rId3" Type="http://schemas.openxmlformats.org/officeDocument/2006/relationships/image" Target="../media/image4.png"/><Relationship Id="rId21" Type="http://schemas.openxmlformats.org/officeDocument/2006/relationships/slide" Target="slide25.xml"/><Relationship Id="rId34" Type="http://schemas.openxmlformats.org/officeDocument/2006/relationships/slide" Target="slide24.xml"/><Relationship Id="rId7" Type="http://schemas.openxmlformats.org/officeDocument/2006/relationships/slide" Target="slide27.xml"/><Relationship Id="rId12" Type="http://schemas.openxmlformats.org/officeDocument/2006/relationships/slide" Target="slide5.xml"/><Relationship Id="rId17" Type="http://schemas.openxmlformats.org/officeDocument/2006/relationships/slide" Target="slide16.xml"/><Relationship Id="rId25" Type="http://schemas.openxmlformats.org/officeDocument/2006/relationships/slide" Target="slide31.xml"/><Relationship Id="rId33" Type="http://schemas.openxmlformats.org/officeDocument/2006/relationships/slide" Target="slide23.xml"/><Relationship Id="rId2" Type="http://schemas.openxmlformats.org/officeDocument/2006/relationships/slide" Target="slide9.xml"/><Relationship Id="rId16" Type="http://schemas.openxmlformats.org/officeDocument/2006/relationships/slide" Target="slide15.xml"/><Relationship Id="rId20" Type="http://schemas.openxmlformats.org/officeDocument/2006/relationships/slide" Target="slide19.xml"/><Relationship Id="rId29"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slide" Target="slide11.xml"/><Relationship Id="rId11" Type="http://schemas.openxmlformats.org/officeDocument/2006/relationships/slide" Target="slide13.xml"/><Relationship Id="rId24" Type="http://schemas.openxmlformats.org/officeDocument/2006/relationships/slide" Target="slide30.xml"/><Relationship Id="rId32" Type="http://schemas.openxmlformats.org/officeDocument/2006/relationships/slide" Target="slide22.xml"/><Relationship Id="rId5" Type="http://schemas.openxmlformats.org/officeDocument/2006/relationships/slide" Target="slide4.xml"/><Relationship Id="rId15" Type="http://schemas.openxmlformats.org/officeDocument/2006/relationships/slide" Target="slide8.xml"/><Relationship Id="rId23" Type="http://schemas.openxmlformats.org/officeDocument/2006/relationships/slide" Target="slide29.xml"/><Relationship Id="rId28" Type="http://schemas.openxmlformats.org/officeDocument/2006/relationships/slide" Target="slide34.xml"/><Relationship Id="rId10" Type="http://schemas.openxmlformats.org/officeDocument/2006/relationships/slide" Target="slide28.xml"/><Relationship Id="rId19" Type="http://schemas.openxmlformats.org/officeDocument/2006/relationships/slide" Target="slide18.xml"/><Relationship Id="rId31" Type="http://schemas.openxmlformats.org/officeDocument/2006/relationships/slide" Target="slide21.xml"/><Relationship Id="rId4" Type="http://schemas.openxmlformats.org/officeDocument/2006/relationships/slide" Target="slide10.xml"/><Relationship Id="rId9" Type="http://schemas.openxmlformats.org/officeDocument/2006/relationships/slide" Target="slide14.xml"/><Relationship Id="rId14" Type="http://schemas.openxmlformats.org/officeDocument/2006/relationships/slide" Target="slide7.xml"/><Relationship Id="rId22" Type="http://schemas.openxmlformats.org/officeDocument/2006/relationships/slide" Target="slide26.xml"/><Relationship Id="rId27" Type="http://schemas.openxmlformats.org/officeDocument/2006/relationships/slide" Target="slide33.xml"/><Relationship Id="rId30" Type="http://schemas.openxmlformats.org/officeDocument/2006/relationships/slide" Target="slide20.xml"/><Relationship Id="rId8" Type="http://schemas.openxmlformats.org/officeDocument/2006/relationships/slide" Target="slide12.xml"/></Relationships>
</file>

<file path=ppt/slides/_rels/slide5.xml.rels><?xml version="1.0" encoding="UTF-8" standalone="yes"?>
<Relationships xmlns="http://schemas.openxmlformats.org/package/2006/relationships"><Relationship Id="rId8" Type="http://schemas.openxmlformats.org/officeDocument/2006/relationships/image" Target="../media/image2.gif"/><Relationship Id="rId3" Type="http://schemas.openxmlformats.org/officeDocument/2006/relationships/audio" Target="../media/audio2.bin"/><Relationship Id="rId7" Type="http://schemas.openxmlformats.org/officeDocument/2006/relationships/slide" Target="slide4.xml"/><Relationship Id="rId2" Type="http://schemas.openxmlformats.org/officeDocument/2006/relationships/audio" Target="../media/audio1.bin"/><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 Id="rId9" Type="http://schemas.openxmlformats.org/officeDocument/2006/relationships/image" Target="../media/image3.gif"/></Relationships>
</file>

<file path=ppt/slides/_rels/slide6.xml.rels><?xml version="1.0" encoding="UTF-8" standalone="yes"?>
<Relationships xmlns="http://schemas.openxmlformats.org/package/2006/relationships"><Relationship Id="rId3" Type="http://schemas.openxmlformats.org/officeDocument/2006/relationships/audio" Target="../media/audio2.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2.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2.gif"/><Relationship Id="rId3" Type="http://schemas.openxmlformats.org/officeDocument/2006/relationships/audio" Target="../media/audio3.bin"/><Relationship Id="rId7" Type="http://schemas.openxmlformats.org/officeDocument/2006/relationships/image" Target="../media/image10.wmf"/><Relationship Id="rId2" Type="http://schemas.openxmlformats.org/officeDocument/2006/relationships/audio" Target="../media/audio1.bin"/><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slide" Target="slide4.xml"/><Relationship Id="rId4" Type="http://schemas.openxmlformats.org/officeDocument/2006/relationships/image" Target="../media/image8.png"/><Relationship Id="rId9" Type="http://schemas.openxmlformats.org/officeDocument/2006/relationships/image" Target="../media/image3.gif"/></Relationships>
</file>

<file path=ppt/slides/_rels/slide8.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audio" Target="../media/audio3.bin"/><Relationship Id="rId7" Type="http://schemas.openxmlformats.org/officeDocument/2006/relationships/image" Target="../media/image2.gif"/><Relationship Id="rId2" Type="http://schemas.openxmlformats.org/officeDocument/2006/relationships/audio" Target="../media/audio1.bin"/><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audio" Target="../media/audio2.bin"/><Relationship Id="rId7" Type="http://schemas.openxmlformats.org/officeDocument/2006/relationships/image" Target="../media/image3.gif"/><Relationship Id="rId2" Type="http://schemas.openxmlformats.org/officeDocument/2006/relationships/audio" Target="../media/audio1.bin"/><Relationship Id="rId1" Type="http://schemas.openxmlformats.org/officeDocument/2006/relationships/slideLayout" Target="../slideLayouts/slideLayout2.xml"/><Relationship Id="rId6" Type="http://schemas.openxmlformats.org/officeDocument/2006/relationships/image" Target="../media/image2.gif"/><Relationship Id="rId5" Type="http://schemas.openxmlformats.org/officeDocument/2006/relationships/slide" Target="slide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928670"/>
            <a:ext cx="7780428" cy="2720336"/>
          </a:xfrm>
        </p:spPr>
        <p:txBody>
          <a:bodyPr>
            <a:normAutofit/>
          </a:bodyPr>
          <a:lstStyle/>
          <a:p>
            <a:pPr algn="ctr"/>
            <a:r>
              <a:rPr lang="ru-RU" dirty="0" err="1"/>
              <a:t>Инт</a:t>
            </a:r>
            <a:r>
              <a:rPr lang="en-US" dirty="0"/>
              <a:t>e</a:t>
            </a:r>
            <a:r>
              <a:rPr lang="ru-RU" dirty="0"/>
              <a:t>р</a:t>
            </a:r>
            <a:r>
              <a:rPr lang="en-US" dirty="0" err="1"/>
              <a:t>ak</a:t>
            </a:r>
            <a:r>
              <a:rPr lang="ru-RU" dirty="0" err="1"/>
              <a:t>тивн</a:t>
            </a:r>
            <a:r>
              <a:rPr lang="en-US" dirty="0"/>
              <a:t>a</a:t>
            </a:r>
            <a:r>
              <a:rPr lang="ru-RU" dirty="0"/>
              <a:t>я игр</a:t>
            </a:r>
            <a:r>
              <a:rPr lang="en-US" dirty="0"/>
              <a:t>a</a:t>
            </a:r>
            <a:br>
              <a:rPr lang="ru-RU" dirty="0"/>
            </a:br>
            <a:r>
              <a:rPr lang="ru-RU" dirty="0"/>
              <a:t> по </a:t>
            </a:r>
            <a:r>
              <a:rPr lang="ru-RU" dirty="0" err="1"/>
              <a:t>ск</a:t>
            </a:r>
            <a:r>
              <a:rPr lang="en-US" dirty="0"/>
              <a:t>a</a:t>
            </a:r>
            <a:r>
              <a:rPr lang="ru-RU" dirty="0" err="1"/>
              <a:t>зк</a:t>
            </a:r>
            <a:r>
              <a:rPr lang="en-US" dirty="0"/>
              <a:t>a</a:t>
            </a:r>
            <a:r>
              <a:rPr lang="ru-RU" dirty="0"/>
              <a:t>м </a:t>
            </a:r>
            <a:r>
              <a:rPr lang="ru-RU" dirty="0" err="1"/>
              <a:t>К.И.Чук</a:t>
            </a:r>
            <a:r>
              <a:rPr lang="en-US" dirty="0"/>
              <a:t>o</a:t>
            </a:r>
            <a:r>
              <a:rPr lang="ru-RU" dirty="0" err="1"/>
              <a:t>вск</a:t>
            </a:r>
            <a:r>
              <a:rPr lang="en-US" dirty="0"/>
              <a:t>o</a:t>
            </a:r>
            <a:r>
              <a:rPr lang="ru-RU" dirty="0"/>
              <a:t>г</a:t>
            </a:r>
            <a:r>
              <a:rPr lang="en-US" dirty="0"/>
              <a:t>o</a:t>
            </a:r>
            <a:endParaRPr lang="ru-RU" dirty="0"/>
          </a:p>
        </p:txBody>
      </p:sp>
      <p:sp>
        <p:nvSpPr>
          <p:cNvPr id="3" name="Подзаголовок 2"/>
          <p:cNvSpPr>
            <a:spLocks noGrp="1"/>
          </p:cNvSpPr>
          <p:nvPr>
            <p:ph type="subTitle" idx="1"/>
          </p:nvPr>
        </p:nvSpPr>
        <p:spPr>
          <a:xfrm>
            <a:off x="4355976" y="4149072"/>
            <a:ext cx="4138800" cy="1440168"/>
          </a:xfrm>
        </p:spPr>
        <p:txBody>
          <a:bodyPr>
            <a:normAutofit/>
          </a:bodyPr>
          <a:lstStyle/>
          <a:p>
            <a:r>
              <a:rPr lang="ru-RU" dirty="0"/>
              <a:t>Подготовила: </a:t>
            </a:r>
            <a:r>
              <a:rPr lang="ru-RU" dirty="0" err="1"/>
              <a:t>Е.Б.Музырева</a:t>
            </a:r>
            <a:endParaRPr lang="ru-RU" dirty="0"/>
          </a:p>
        </p:txBody>
      </p:sp>
      <p:sp>
        <p:nvSpPr>
          <p:cNvPr id="4" name="Прямоугольник 3"/>
          <p:cNvSpPr/>
          <p:nvPr/>
        </p:nvSpPr>
        <p:spPr>
          <a:xfrm>
            <a:off x="428596" y="428604"/>
            <a:ext cx="8286808"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С чего телефона звонил слон?</a:t>
            </a:r>
          </a:p>
        </p:txBody>
      </p:sp>
      <p:sp>
        <p:nvSpPr>
          <p:cNvPr id="5" name="Прямоугольник 4"/>
          <p:cNvSpPr/>
          <p:nvPr/>
        </p:nvSpPr>
        <p:spPr>
          <a:xfrm>
            <a:off x="357158" y="5500702"/>
            <a:ext cx="1714512" cy="914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 телефона верблюда</a:t>
            </a:r>
          </a:p>
        </p:txBody>
      </p:sp>
      <p:sp>
        <p:nvSpPr>
          <p:cNvPr id="6" name="Прямоугольник 5"/>
          <p:cNvSpPr/>
          <p:nvPr/>
        </p:nvSpPr>
        <p:spPr>
          <a:xfrm>
            <a:off x="3214678" y="5500702"/>
            <a:ext cx="1857388" cy="9286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Со своего</a:t>
            </a:r>
          </a:p>
        </p:txBody>
      </p:sp>
      <p:sp>
        <p:nvSpPr>
          <p:cNvPr id="7" name="Прямоугольник 6"/>
          <p:cNvSpPr/>
          <p:nvPr/>
        </p:nvSpPr>
        <p:spPr>
          <a:xfrm>
            <a:off x="6286512" y="5500702"/>
            <a:ext cx="1714512" cy="914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 телефона </a:t>
            </a:r>
            <a:r>
              <a:rPr lang="ru-RU" dirty="0" err="1">
                <a:solidFill>
                  <a:schemeClr val="tx1"/>
                </a:solidFill>
              </a:rPr>
              <a:t>Мойдодыра</a:t>
            </a:r>
            <a:endParaRPr lang="ru-RU" dirty="0">
              <a:solidFill>
                <a:schemeClr val="tx1"/>
              </a:solidFill>
            </a:endParaRPr>
          </a:p>
        </p:txBody>
      </p:sp>
      <p:pic>
        <p:nvPicPr>
          <p:cNvPr id="5122" name="Picture 2"/>
          <p:cNvPicPr>
            <a:picLocks noChangeAspect="1" noChangeArrowheads="1"/>
          </p:cNvPicPr>
          <p:nvPr/>
        </p:nvPicPr>
        <p:blipFill>
          <a:blip r:embed="rId4" cstate="print"/>
          <a:srcRect/>
          <a:stretch>
            <a:fillRect/>
          </a:stretch>
        </p:blipFill>
        <p:spPr bwMode="auto">
          <a:xfrm>
            <a:off x="2786050" y="1553345"/>
            <a:ext cx="3176600" cy="3336155"/>
          </a:xfrm>
          <a:prstGeom prst="rect">
            <a:avLst/>
          </a:prstGeom>
          <a:noFill/>
          <a:ln w="9525">
            <a:noFill/>
            <a:miter lim="800000"/>
            <a:headEnd/>
            <a:tailEnd/>
          </a:ln>
          <a:effectLst/>
        </p:spPr>
      </p:pic>
      <p:sp>
        <p:nvSpPr>
          <p:cNvPr id="9" name="Стрелка вправо 8">
            <a:hlinkClick r:id="rId5" action="ppaction://hlinksldjump"/>
          </p:cNvPr>
          <p:cNvSpPr/>
          <p:nvPr/>
        </p:nvSpPr>
        <p:spPr>
          <a:xfrm>
            <a:off x="7858148"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0" y="4500570"/>
            <a:ext cx="271464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+10</a:t>
            </a:r>
          </a:p>
        </p:txBody>
      </p:sp>
      <p:pic>
        <p:nvPicPr>
          <p:cNvPr id="10" name="Рисунок 9" descr="мульт колобок"/>
          <p:cNvPicPr/>
          <p:nvPr/>
        </p:nvPicPr>
        <p:blipFill>
          <a:blip r:embed="rId6" cstate="print"/>
          <a:srcRect/>
          <a:stretch>
            <a:fillRect/>
          </a:stretch>
        </p:blipFill>
        <p:spPr bwMode="auto">
          <a:xfrm>
            <a:off x="714348" y="5500702"/>
            <a:ext cx="1143008" cy="857256"/>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3786182" y="5572140"/>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929454" y="5572140"/>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6"/>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Что в сказке попросил прислать крокодил?</a:t>
            </a:r>
          </a:p>
        </p:txBody>
      </p:sp>
      <p:sp>
        <p:nvSpPr>
          <p:cNvPr id="5" name="Прямоугольник 4"/>
          <p:cNvSpPr/>
          <p:nvPr/>
        </p:nvSpPr>
        <p:spPr>
          <a:xfrm>
            <a:off x="357158" y="5500702"/>
            <a:ext cx="1714512" cy="914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калоши</a:t>
            </a:r>
          </a:p>
        </p:txBody>
      </p:sp>
      <p:sp>
        <p:nvSpPr>
          <p:cNvPr id="6" name="Прямоугольник 5"/>
          <p:cNvSpPr/>
          <p:nvPr/>
        </p:nvSpPr>
        <p:spPr>
          <a:xfrm>
            <a:off x="3214678" y="5500702"/>
            <a:ext cx="1857388" cy="9286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Свежие газеты</a:t>
            </a:r>
          </a:p>
        </p:txBody>
      </p:sp>
      <p:sp>
        <p:nvSpPr>
          <p:cNvPr id="7" name="Прямоугольник 6"/>
          <p:cNvSpPr/>
          <p:nvPr/>
        </p:nvSpPr>
        <p:spPr>
          <a:xfrm>
            <a:off x="6286512" y="5500702"/>
            <a:ext cx="1714512" cy="914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шоколада</a:t>
            </a:r>
          </a:p>
        </p:txBody>
      </p:sp>
      <p:pic>
        <p:nvPicPr>
          <p:cNvPr id="6146" name="Picture 2"/>
          <p:cNvPicPr>
            <a:picLocks noChangeAspect="1" noChangeArrowheads="1"/>
          </p:cNvPicPr>
          <p:nvPr/>
        </p:nvPicPr>
        <p:blipFill>
          <a:blip r:embed="rId4" cstate="print"/>
          <a:srcRect/>
          <a:stretch>
            <a:fillRect/>
          </a:stretch>
        </p:blipFill>
        <p:spPr bwMode="auto">
          <a:xfrm>
            <a:off x="2857487" y="1817950"/>
            <a:ext cx="3235027" cy="3039810"/>
          </a:xfrm>
          <a:prstGeom prst="rect">
            <a:avLst/>
          </a:prstGeom>
          <a:noFill/>
          <a:ln w="9525">
            <a:noFill/>
            <a:miter lim="800000"/>
            <a:headEnd/>
            <a:tailEnd/>
          </a:ln>
          <a:effectLst/>
        </p:spPr>
      </p:pic>
      <p:sp>
        <p:nvSpPr>
          <p:cNvPr id="8" name="Стрелка вправо 7">
            <a:hlinkClick r:id="rId5" action="ppaction://hlinksldjump"/>
          </p:cNvPr>
          <p:cNvSpPr/>
          <p:nvPr/>
        </p:nvSpPr>
        <p:spPr>
          <a:xfrm>
            <a:off x="8165592" y="621508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357158" y="4500570"/>
            <a:ext cx="177003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+20</a:t>
            </a:r>
          </a:p>
        </p:txBody>
      </p:sp>
      <p:pic>
        <p:nvPicPr>
          <p:cNvPr id="10" name="Рисунок 9" descr="мульт колобок"/>
          <p:cNvPicPr/>
          <p:nvPr/>
        </p:nvPicPr>
        <p:blipFill>
          <a:blip r:embed="rId6" cstate="print"/>
          <a:srcRect/>
          <a:stretch>
            <a:fillRect/>
          </a:stretch>
        </p:blipFill>
        <p:spPr bwMode="auto">
          <a:xfrm>
            <a:off x="571472" y="5500702"/>
            <a:ext cx="1143008" cy="1000132"/>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3857620"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858016"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7"/>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Кто из звонивших зверей был большой любитель чтения?</a:t>
            </a:r>
          </a:p>
        </p:txBody>
      </p:sp>
      <p:sp>
        <p:nvSpPr>
          <p:cNvPr id="5" name="Прямоугольник 4"/>
          <p:cNvSpPr/>
          <p:nvPr/>
        </p:nvSpPr>
        <p:spPr>
          <a:xfrm>
            <a:off x="357158" y="5500702"/>
            <a:ext cx="1714512" cy="914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мартышки</a:t>
            </a:r>
          </a:p>
        </p:txBody>
      </p:sp>
      <p:sp>
        <p:nvSpPr>
          <p:cNvPr id="6" name="Прямоугольник 5"/>
          <p:cNvSpPr/>
          <p:nvPr/>
        </p:nvSpPr>
        <p:spPr>
          <a:xfrm>
            <a:off x="3214678" y="5500702"/>
            <a:ext cx="1857388" cy="9286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бобры</a:t>
            </a:r>
          </a:p>
        </p:txBody>
      </p:sp>
      <p:sp>
        <p:nvSpPr>
          <p:cNvPr id="7" name="Прямоугольник 6"/>
          <p:cNvSpPr/>
          <p:nvPr/>
        </p:nvSpPr>
        <p:spPr>
          <a:xfrm>
            <a:off x="6286512" y="5500702"/>
            <a:ext cx="1714512" cy="914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tx1"/>
                </a:solidFill>
              </a:rPr>
              <a:t>зайчатки</a:t>
            </a:r>
            <a:endParaRPr lang="ru-RU" dirty="0">
              <a:solidFill>
                <a:schemeClr val="tx1"/>
              </a:solidFill>
            </a:endParaRPr>
          </a:p>
        </p:txBody>
      </p:sp>
      <p:pic>
        <p:nvPicPr>
          <p:cNvPr id="7170" name="Picture 2"/>
          <p:cNvPicPr>
            <a:picLocks noChangeAspect="1" noChangeArrowheads="1"/>
          </p:cNvPicPr>
          <p:nvPr/>
        </p:nvPicPr>
        <p:blipFill>
          <a:blip r:embed="rId4" cstate="print"/>
          <a:srcRect/>
          <a:stretch>
            <a:fillRect/>
          </a:stretch>
        </p:blipFill>
        <p:spPr bwMode="auto">
          <a:xfrm>
            <a:off x="2571736" y="1987549"/>
            <a:ext cx="3409964" cy="3486765"/>
          </a:xfrm>
          <a:prstGeom prst="rect">
            <a:avLst/>
          </a:prstGeom>
          <a:noFill/>
          <a:ln w="9525">
            <a:noFill/>
            <a:miter lim="800000"/>
            <a:headEnd/>
            <a:tailEnd/>
          </a:ln>
          <a:effectLst/>
        </p:spPr>
      </p:pic>
      <p:sp>
        <p:nvSpPr>
          <p:cNvPr id="8" name="Стрелка вправо 7">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descr="мульт колобок"/>
          <p:cNvPicPr/>
          <p:nvPr/>
        </p:nvPicPr>
        <p:blipFill>
          <a:blip r:embed="rId6" cstate="print"/>
          <a:srcRect/>
          <a:stretch>
            <a:fillRect/>
          </a:stretch>
        </p:blipFill>
        <p:spPr bwMode="auto">
          <a:xfrm>
            <a:off x="785786" y="5572140"/>
            <a:ext cx="811212" cy="811213"/>
          </a:xfrm>
          <a:prstGeom prst="rect">
            <a:avLst/>
          </a:prstGeom>
          <a:noFill/>
        </p:spPr>
      </p:pic>
      <p:sp>
        <p:nvSpPr>
          <p:cNvPr id="10" name="Прямоугольник 9"/>
          <p:cNvSpPr/>
          <p:nvPr/>
        </p:nvSpPr>
        <p:spPr>
          <a:xfrm>
            <a:off x="357158" y="4429132"/>
            <a:ext cx="177003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+30</a:t>
            </a:r>
          </a:p>
        </p:txBody>
      </p:sp>
      <p:pic>
        <p:nvPicPr>
          <p:cNvPr id="11" name="Рисунок 10" descr="мульт колоб нет"/>
          <p:cNvPicPr/>
          <p:nvPr/>
        </p:nvPicPr>
        <p:blipFill>
          <a:blip r:embed="rId7" cstate="print"/>
          <a:srcRect/>
          <a:stretch>
            <a:fillRect/>
          </a:stretch>
        </p:blipFill>
        <p:spPr bwMode="auto">
          <a:xfrm>
            <a:off x="3714744" y="5643578"/>
            <a:ext cx="719138" cy="719138"/>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786578" y="5643578"/>
            <a:ext cx="719138" cy="719138"/>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7"/>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На чью просьбу откликнулся хозяин телефона?</a:t>
            </a:r>
          </a:p>
        </p:txBody>
      </p:sp>
      <p:sp>
        <p:nvSpPr>
          <p:cNvPr id="5" name="Прямоугольник 4"/>
          <p:cNvSpPr/>
          <p:nvPr/>
        </p:nvSpPr>
        <p:spPr>
          <a:xfrm>
            <a:off x="357158" y="5500702"/>
            <a:ext cx="1714512" cy="914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кенгуру</a:t>
            </a:r>
          </a:p>
        </p:txBody>
      </p:sp>
      <p:sp>
        <p:nvSpPr>
          <p:cNvPr id="6" name="Прямоугольник 5"/>
          <p:cNvSpPr/>
          <p:nvPr/>
        </p:nvSpPr>
        <p:spPr>
          <a:xfrm>
            <a:off x="3428992" y="5500702"/>
            <a:ext cx="1857388" cy="9286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носорога</a:t>
            </a:r>
          </a:p>
        </p:txBody>
      </p:sp>
      <p:sp>
        <p:nvSpPr>
          <p:cNvPr id="7" name="Прямоугольник 6"/>
          <p:cNvSpPr/>
          <p:nvPr/>
        </p:nvSpPr>
        <p:spPr>
          <a:xfrm>
            <a:off x="6357950" y="5500702"/>
            <a:ext cx="1714512" cy="914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свиньи</a:t>
            </a:r>
          </a:p>
        </p:txBody>
      </p:sp>
      <p:pic>
        <p:nvPicPr>
          <p:cNvPr id="8194" name="Picture 2"/>
          <p:cNvPicPr>
            <a:picLocks noChangeAspect="1" noChangeArrowheads="1"/>
          </p:cNvPicPr>
          <p:nvPr/>
        </p:nvPicPr>
        <p:blipFill>
          <a:blip r:embed="rId4" cstate="print"/>
          <a:srcRect/>
          <a:stretch>
            <a:fillRect/>
          </a:stretch>
        </p:blipFill>
        <p:spPr bwMode="auto">
          <a:xfrm>
            <a:off x="3130550" y="2019300"/>
            <a:ext cx="2882900" cy="2819400"/>
          </a:xfrm>
          <a:prstGeom prst="rect">
            <a:avLst/>
          </a:prstGeom>
          <a:noFill/>
          <a:ln w="9525">
            <a:noFill/>
            <a:miter lim="800000"/>
            <a:headEnd/>
            <a:tailEnd/>
          </a:ln>
          <a:effectLst/>
        </p:spPr>
      </p:pic>
      <p:sp>
        <p:nvSpPr>
          <p:cNvPr id="8" name="Стрелка вправо 7">
            <a:hlinkClick r:id="rId5" action="ppaction://hlinksldjump"/>
          </p:cNvPr>
          <p:cNvSpPr/>
          <p:nvPr/>
        </p:nvSpPr>
        <p:spPr>
          <a:xfrm>
            <a:off x="8001024"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3500430" y="4643446"/>
            <a:ext cx="177003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+40</a:t>
            </a:r>
          </a:p>
        </p:txBody>
      </p:sp>
      <p:pic>
        <p:nvPicPr>
          <p:cNvPr id="10" name="Рисунок 9" descr="мульт колобок"/>
          <p:cNvPicPr/>
          <p:nvPr/>
        </p:nvPicPr>
        <p:blipFill>
          <a:blip r:embed="rId6" cstate="print"/>
          <a:srcRect/>
          <a:stretch>
            <a:fillRect/>
          </a:stretch>
        </p:blipFill>
        <p:spPr bwMode="auto">
          <a:xfrm>
            <a:off x="3857620" y="5500702"/>
            <a:ext cx="954088" cy="857256"/>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857224" y="5715016"/>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858016"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7"/>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Каким по счёту позвонил крокодил?</a:t>
            </a:r>
          </a:p>
        </p:txBody>
      </p:sp>
      <p:sp>
        <p:nvSpPr>
          <p:cNvPr id="5" name="Прямоугольник 4"/>
          <p:cNvSpPr/>
          <p:nvPr/>
        </p:nvSpPr>
        <p:spPr>
          <a:xfrm>
            <a:off x="357158" y="5500702"/>
            <a:ext cx="1714512" cy="914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первым</a:t>
            </a:r>
          </a:p>
        </p:txBody>
      </p:sp>
      <p:sp>
        <p:nvSpPr>
          <p:cNvPr id="6" name="Прямоугольник 5"/>
          <p:cNvSpPr/>
          <p:nvPr/>
        </p:nvSpPr>
        <p:spPr>
          <a:xfrm>
            <a:off x="3428992" y="5500702"/>
            <a:ext cx="1857388" cy="9286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вторым</a:t>
            </a:r>
          </a:p>
        </p:txBody>
      </p:sp>
      <p:sp>
        <p:nvSpPr>
          <p:cNvPr id="7" name="Прямоугольник 6"/>
          <p:cNvSpPr/>
          <p:nvPr/>
        </p:nvSpPr>
        <p:spPr>
          <a:xfrm>
            <a:off x="6357950" y="5500702"/>
            <a:ext cx="1714512" cy="914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третьим</a:t>
            </a:r>
          </a:p>
        </p:txBody>
      </p:sp>
      <p:pic>
        <p:nvPicPr>
          <p:cNvPr id="8" name="Picture 2"/>
          <p:cNvPicPr>
            <a:picLocks noChangeAspect="1" noChangeArrowheads="1"/>
          </p:cNvPicPr>
          <p:nvPr/>
        </p:nvPicPr>
        <p:blipFill>
          <a:blip r:embed="rId4" cstate="print"/>
          <a:srcRect/>
          <a:stretch>
            <a:fillRect/>
          </a:stretch>
        </p:blipFill>
        <p:spPr bwMode="auto">
          <a:xfrm>
            <a:off x="2857487" y="1817950"/>
            <a:ext cx="3235027" cy="3039810"/>
          </a:xfrm>
          <a:prstGeom prst="rect">
            <a:avLst/>
          </a:prstGeom>
          <a:noFill/>
          <a:ln w="9525">
            <a:noFill/>
            <a:miter lim="800000"/>
            <a:headEnd/>
            <a:tailEnd/>
          </a:ln>
          <a:effectLst/>
        </p:spPr>
      </p:pic>
      <p:sp>
        <p:nvSpPr>
          <p:cNvPr id="9" name="Стрелка вправо 8">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357554" y="4643446"/>
            <a:ext cx="2007281"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+ 50</a:t>
            </a:r>
          </a:p>
        </p:txBody>
      </p:sp>
      <p:pic>
        <p:nvPicPr>
          <p:cNvPr id="11" name="Рисунок 10" descr="мульт колобок"/>
          <p:cNvPicPr/>
          <p:nvPr/>
        </p:nvPicPr>
        <p:blipFill>
          <a:blip r:embed="rId6" cstate="print"/>
          <a:srcRect/>
          <a:stretch>
            <a:fillRect/>
          </a:stretch>
        </p:blipFill>
        <p:spPr bwMode="auto">
          <a:xfrm>
            <a:off x="3929058" y="5572140"/>
            <a:ext cx="811212" cy="811213"/>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785786" y="5643578"/>
            <a:ext cx="647700" cy="647700"/>
          </a:xfrm>
          <a:prstGeom prst="rect">
            <a:avLst/>
          </a:prstGeom>
          <a:noFill/>
        </p:spPr>
      </p:pic>
      <p:pic>
        <p:nvPicPr>
          <p:cNvPr id="13" name="Рисунок 12" descr="мульт колоб нет"/>
          <p:cNvPicPr/>
          <p:nvPr/>
        </p:nvPicPr>
        <p:blipFill>
          <a:blip r:embed="rId7" cstate="print"/>
          <a:srcRect/>
          <a:stretch>
            <a:fillRect/>
          </a:stretch>
        </p:blipFill>
        <p:spPr bwMode="auto">
          <a:xfrm>
            <a:off x="6858016"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7"/>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По какому поводу Муха-Цокотуха позвала себе гостей?</a:t>
            </a:r>
          </a:p>
        </p:txBody>
      </p:sp>
      <p:sp>
        <p:nvSpPr>
          <p:cNvPr id="5" name="Прямоугольник 4"/>
          <p:cNvSpPr/>
          <p:nvPr/>
        </p:nvSpPr>
        <p:spPr>
          <a:xfrm>
            <a:off x="357158" y="5500702"/>
            <a:ext cx="1857388" cy="9144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Похвастаться денежкой</a:t>
            </a:r>
          </a:p>
        </p:txBody>
      </p:sp>
      <p:sp>
        <p:nvSpPr>
          <p:cNvPr id="6" name="Прямоугольник 5"/>
          <p:cNvSpPr/>
          <p:nvPr/>
        </p:nvSpPr>
        <p:spPr>
          <a:xfrm>
            <a:off x="3428992" y="5500702"/>
            <a:ext cx="1857388" cy="92869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Просто так</a:t>
            </a:r>
          </a:p>
        </p:txBody>
      </p:sp>
      <p:sp>
        <p:nvSpPr>
          <p:cNvPr id="7" name="Прямоугольник 6"/>
          <p:cNvSpPr/>
          <p:nvPr/>
        </p:nvSpPr>
        <p:spPr>
          <a:xfrm>
            <a:off x="6357950" y="5500702"/>
            <a:ext cx="1714512" cy="9144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На день рождения</a:t>
            </a:r>
          </a:p>
        </p:txBody>
      </p:sp>
      <p:sp>
        <p:nvSpPr>
          <p:cNvPr id="9" name="Стрелка вправо 8">
            <a:hlinkClick r:id="rId4"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218" name="Picture 2"/>
          <p:cNvPicPr>
            <a:picLocks noChangeAspect="1" noChangeArrowheads="1"/>
          </p:cNvPicPr>
          <p:nvPr/>
        </p:nvPicPr>
        <p:blipFill>
          <a:blip r:embed="rId5" cstate="print"/>
          <a:srcRect/>
          <a:stretch>
            <a:fillRect/>
          </a:stretch>
        </p:blipFill>
        <p:spPr bwMode="auto">
          <a:xfrm>
            <a:off x="2643174" y="2000241"/>
            <a:ext cx="3421076" cy="3185222"/>
          </a:xfrm>
          <a:prstGeom prst="rect">
            <a:avLst/>
          </a:prstGeom>
          <a:noFill/>
          <a:ln w="9525">
            <a:noFill/>
            <a:miter lim="800000"/>
            <a:headEnd/>
            <a:tailEnd/>
          </a:ln>
          <a:effectLst/>
        </p:spPr>
      </p:pic>
      <p:pic>
        <p:nvPicPr>
          <p:cNvPr id="8" name="Рисунок 7" descr="мульт колобок"/>
          <p:cNvPicPr/>
          <p:nvPr/>
        </p:nvPicPr>
        <p:blipFill>
          <a:blip r:embed="rId6" cstate="print"/>
          <a:srcRect/>
          <a:stretch>
            <a:fillRect/>
          </a:stretch>
        </p:blipFill>
        <p:spPr bwMode="auto">
          <a:xfrm>
            <a:off x="6786578" y="5572140"/>
            <a:ext cx="811212" cy="811213"/>
          </a:xfrm>
          <a:prstGeom prst="rect">
            <a:avLst/>
          </a:prstGeom>
          <a:noFill/>
        </p:spPr>
      </p:pic>
      <p:sp>
        <p:nvSpPr>
          <p:cNvPr id="10" name="Прямоугольник 9"/>
          <p:cNvSpPr/>
          <p:nvPr/>
        </p:nvSpPr>
        <p:spPr>
          <a:xfrm>
            <a:off x="6429388" y="4357694"/>
            <a:ext cx="1770036" cy="923330"/>
          </a:xfrm>
          <a:prstGeom prst="rect">
            <a:avLst/>
          </a:prstGeom>
          <a:noFill/>
        </p:spPr>
        <p:txBody>
          <a:bodyPr wrap="none" lIns="91440" tIns="45720" rIns="91440" bIns="45720">
            <a:spAutoFit/>
          </a:bodyPr>
          <a:lstStyle/>
          <a:p>
            <a:pPr algn="ctr"/>
            <a:r>
              <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+10</a:t>
            </a:r>
          </a:p>
        </p:txBody>
      </p:sp>
      <p:pic>
        <p:nvPicPr>
          <p:cNvPr id="11" name="Рисунок 10" descr="мульт колоб нет"/>
          <p:cNvPicPr/>
          <p:nvPr/>
        </p:nvPicPr>
        <p:blipFill>
          <a:blip r:embed="rId7" cstate="print"/>
          <a:srcRect/>
          <a:stretch>
            <a:fillRect/>
          </a:stretch>
        </p:blipFill>
        <p:spPr bwMode="auto">
          <a:xfrm>
            <a:off x="4000496"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928662"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Чем муха угощала бабочку?</a:t>
            </a:r>
          </a:p>
        </p:txBody>
      </p:sp>
      <p:sp>
        <p:nvSpPr>
          <p:cNvPr id="5" name="Прямоугольник 4"/>
          <p:cNvSpPr/>
          <p:nvPr/>
        </p:nvSpPr>
        <p:spPr>
          <a:xfrm>
            <a:off x="357158" y="5500702"/>
            <a:ext cx="1857388" cy="9144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вареньем</a:t>
            </a:r>
          </a:p>
        </p:txBody>
      </p:sp>
      <p:sp>
        <p:nvSpPr>
          <p:cNvPr id="6" name="Прямоугольник 5"/>
          <p:cNvSpPr/>
          <p:nvPr/>
        </p:nvSpPr>
        <p:spPr>
          <a:xfrm>
            <a:off x="3428992" y="5500702"/>
            <a:ext cx="1857388" cy="92869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нектаром</a:t>
            </a:r>
          </a:p>
        </p:txBody>
      </p:sp>
      <p:sp>
        <p:nvSpPr>
          <p:cNvPr id="7" name="Прямоугольник 6"/>
          <p:cNvSpPr/>
          <p:nvPr/>
        </p:nvSpPr>
        <p:spPr>
          <a:xfrm>
            <a:off x="6357950" y="5500702"/>
            <a:ext cx="1714512" cy="9144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мёдом</a:t>
            </a:r>
          </a:p>
        </p:txBody>
      </p:sp>
      <p:sp>
        <p:nvSpPr>
          <p:cNvPr id="9" name="Стрелка вправо 8">
            <a:hlinkClick r:id="rId4"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242" name="Picture 2"/>
          <p:cNvPicPr>
            <a:picLocks noChangeAspect="1" noChangeArrowheads="1"/>
          </p:cNvPicPr>
          <p:nvPr/>
        </p:nvPicPr>
        <p:blipFill>
          <a:blip r:embed="rId5" cstate="print"/>
          <a:srcRect/>
          <a:stretch>
            <a:fillRect/>
          </a:stretch>
        </p:blipFill>
        <p:spPr bwMode="auto">
          <a:xfrm>
            <a:off x="2428860" y="1850275"/>
            <a:ext cx="4179678" cy="3078923"/>
          </a:xfrm>
          <a:prstGeom prst="rect">
            <a:avLst/>
          </a:prstGeom>
          <a:noFill/>
          <a:ln w="9525">
            <a:noFill/>
            <a:miter lim="800000"/>
            <a:headEnd/>
            <a:tailEnd/>
          </a:ln>
          <a:effectLst/>
        </p:spPr>
      </p:pic>
      <p:pic>
        <p:nvPicPr>
          <p:cNvPr id="8" name="Рисунок 7" descr="мульт колобок"/>
          <p:cNvPicPr/>
          <p:nvPr/>
        </p:nvPicPr>
        <p:blipFill>
          <a:blip r:embed="rId6" cstate="print"/>
          <a:srcRect/>
          <a:stretch>
            <a:fillRect/>
          </a:stretch>
        </p:blipFill>
        <p:spPr bwMode="auto">
          <a:xfrm>
            <a:off x="714348" y="5572140"/>
            <a:ext cx="811212" cy="811213"/>
          </a:xfrm>
          <a:prstGeom prst="rect">
            <a:avLst/>
          </a:prstGeom>
          <a:noFill/>
        </p:spPr>
      </p:pic>
      <p:sp>
        <p:nvSpPr>
          <p:cNvPr id="10" name="Прямоугольник 9"/>
          <p:cNvSpPr/>
          <p:nvPr/>
        </p:nvSpPr>
        <p:spPr>
          <a:xfrm>
            <a:off x="357158" y="4500570"/>
            <a:ext cx="1770036" cy="923330"/>
          </a:xfrm>
          <a:prstGeom prst="rect">
            <a:avLst/>
          </a:prstGeom>
          <a:noFill/>
        </p:spPr>
        <p:txBody>
          <a:bodyPr wrap="none" lIns="91440" tIns="45720" rIns="91440" bIns="45720">
            <a:spAutoFit/>
          </a:bodyPr>
          <a:lstStyle/>
          <a:p>
            <a:pPr algn="ctr"/>
            <a:r>
              <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+20</a:t>
            </a:r>
          </a:p>
        </p:txBody>
      </p:sp>
      <p:pic>
        <p:nvPicPr>
          <p:cNvPr id="11" name="Рисунок 10" descr="мульт колоб нет"/>
          <p:cNvPicPr/>
          <p:nvPr/>
        </p:nvPicPr>
        <p:blipFill>
          <a:blip r:embed="rId7" cstate="print"/>
          <a:srcRect/>
          <a:stretch>
            <a:fillRect/>
          </a:stretch>
        </p:blipFill>
        <p:spPr bwMode="auto">
          <a:xfrm>
            <a:off x="4143372" y="5715016"/>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929454" y="5715016"/>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Кто спас муху от злодея паука?</a:t>
            </a:r>
          </a:p>
        </p:txBody>
      </p:sp>
      <p:sp>
        <p:nvSpPr>
          <p:cNvPr id="5" name="Прямоугольник 4"/>
          <p:cNvSpPr/>
          <p:nvPr/>
        </p:nvSpPr>
        <p:spPr>
          <a:xfrm>
            <a:off x="357158" y="5500702"/>
            <a:ext cx="1857388" cy="914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таракан</a:t>
            </a:r>
          </a:p>
        </p:txBody>
      </p:sp>
      <p:sp>
        <p:nvSpPr>
          <p:cNvPr id="6" name="Прямоугольник 5"/>
          <p:cNvSpPr/>
          <p:nvPr/>
        </p:nvSpPr>
        <p:spPr>
          <a:xfrm>
            <a:off x="3428992" y="5500702"/>
            <a:ext cx="1857388" cy="92869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комар</a:t>
            </a:r>
          </a:p>
        </p:txBody>
      </p:sp>
      <p:sp>
        <p:nvSpPr>
          <p:cNvPr id="7" name="Прямоугольник 6"/>
          <p:cNvSpPr/>
          <p:nvPr/>
        </p:nvSpPr>
        <p:spPr>
          <a:xfrm>
            <a:off x="6357950" y="5500702"/>
            <a:ext cx="1714512" cy="914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кузнечик</a:t>
            </a:r>
          </a:p>
        </p:txBody>
      </p:sp>
      <p:sp>
        <p:nvSpPr>
          <p:cNvPr id="9" name="Стрелка вправо 8">
            <a:hlinkClick r:id="rId4"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266" name="Picture 2"/>
          <p:cNvPicPr>
            <a:picLocks noChangeAspect="1" noChangeArrowheads="1"/>
          </p:cNvPicPr>
          <p:nvPr/>
        </p:nvPicPr>
        <p:blipFill>
          <a:blip r:embed="rId5" cstate="print"/>
          <a:srcRect/>
          <a:stretch>
            <a:fillRect/>
          </a:stretch>
        </p:blipFill>
        <p:spPr bwMode="auto">
          <a:xfrm>
            <a:off x="2428860" y="1500174"/>
            <a:ext cx="3888454" cy="3669624"/>
          </a:xfrm>
          <a:prstGeom prst="rect">
            <a:avLst/>
          </a:prstGeom>
          <a:noFill/>
          <a:ln w="9525">
            <a:noFill/>
            <a:miter lim="800000"/>
            <a:headEnd/>
            <a:tailEnd/>
          </a:ln>
          <a:effectLst/>
        </p:spPr>
      </p:pic>
      <p:sp>
        <p:nvSpPr>
          <p:cNvPr id="8" name="Прямоугольник 7"/>
          <p:cNvSpPr/>
          <p:nvPr/>
        </p:nvSpPr>
        <p:spPr>
          <a:xfrm>
            <a:off x="3357554" y="4786322"/>
            <a:ext cx="2007281" cy="923330"/>
          </a:xfrm>
          <a:prstGeom prst="rect">
            <a:avLst/>
          </a:prstGeom>
          <a:noFill/>
        </p:spPr>
        <p:txBody>
          <a:bodyPr wrap="none" lIns="91440" tIns="45720" rIns="91440" bIns="45720">
            <a:spAutoFit/>
          </a:bodyPr>
          <a:lstStyle/>
          <a:p>
            <a:pPr algn="ctr"/>
            <a:r>
              <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+ 30</a:t>
            </a:r>
          </a:p>
        </p:txBody>
      </p:sp>
      <p:pic>
        <p:nvPicPr>
          <p:cNvPr id="10" name="Рисунок 9" descr="мульт колобок"/>
          <p:cNvPicPr/>
          <p:nvPr/>
        </p:nvPicPr>
        <p:blipFill>
          <a:blip r:embed="rId6" cstate="print"/>
          <a:srcRect/>
          <a:stretch>
            <a:fillRect/>
          </a:stretch>
        </p:blipFill>
        <p:spPr bwMode="auto">
          <a:xfrm>
            <a:off x="3929058" y="5572140"/>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785786" y="5715016"/>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7000892"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Куда спрятались тараканы при нападении паука?</a:t>
            </a:r>
          </a:p>
        </p:txBody>
      </p:sp>
      <p:sp>
        <p:nvSpPr>
          <p:cNvPr id="5" name="Прямоугольник 4"/>
          <p:cNvSpPr/>
          <p:nvPr/>
        </p:nvSpPr>
        <p:spPr>
          <a:xfrm>
            <a:off x="357158" y="5500702"/>
            <a:ext cx="1857388" cy="914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лавочки</a:t>
            </a:r>
          </a:p>
        </p:txBody>
      </p:sp>
      <p:sp>
        <p:nvSpPr>
          <p:cNvPr id="6" name="Прямоугольник 5"/>
          <p:cNvSpPr/>
          <p:nvPr/>
        </p:nvSpPr>
        <p:spPr>
          <a:xfrm>
            <a:off x="3428992" y="5500702"/>
            <a:ext cx="1857388" cy="92869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кровать</a:t>
            </a:r>
          </a:p>
        </p:txBody>
      </p:sp>
      <p:sp>
        <p:nvSpPr>
          <p:cNvPr id="7" name="Прямоугольник 6"/>
          <p:cNvSpPr/>
          <p:nvPr/>
        </p:nvSpPr>
        <p:spPr>
          <a:xfrm>
            <a:off x="6357950" y="5500702"/>
            <a:ext cx="1714512" cy="914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диваны</a:t>
            </a:r>
          </a:p>
        </p:txBody>
      </p:sp>
      <p:sp>
        <p:nvSpPr>
          <p:cNvPr id="9" name="Стрелка вправо 8">
            <a:hlinkClick r:id="rId4"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2290" name="Picture 2"/>
          <p:cNvPicPr>
            <a:picLocks noChangeAspect="1" noChangeArrowheads="1"/>
          </p:cNvPicPr>
          <p:nvPr/>
        </p:nvPicPr>
        <p:blipFill>
          <a:blip r:embed="rId5" cstate="print"/>
          <a:srcRect/>
          <a:stretch>
            <a:fillRect/>
          </a:stretch>
        </p:blipFill>
        <p:spPr bwMode="auto">
          <a:xfrm>
            <a:off x="2285984" y="1857364"/>
            <a:ext cx="4143404" cy="3303194"/>
          </a:xfrm>
          <a:prstGeom prst="rect">
            <a:avLst/>
          </a:prstGeom>
          <a:noFill/>
          <a:ln w="9525">
            <a:noFill/>
            <a:miter lim="800000"/>
            <a:headEnd/>
            <a:tailEnd/>
          </a:ln>
          <a:effectLst/>
        </p:spPr>
      </p:pic>
      <p:sp>
        <p:nvSpPr>
          <p:cNvPr id="8" name="Прямоугольник 7"/>
          <p:cNvSpPr/>
          <p:nvPr/>
        </p:nvSpPr>
        <p:spPr>
          <a:xfrm>
            <a:off x="6357950" y="4500570"/>
            <a:ext cx="1770036" cy="923330"/>
          </a:xfrm>
          <a:prstGeom prst="rect">
            <a:avLst/>
          </a:prstGeom>
          <a:noFill/>
        </p:spPr>
        <p:txBody>
          <a:bodyPr wrap="none" lIns="91440" tIns="45720" rIns="91440" bIns="45720">
            <a:spAutoFit/>
          </a:bodyPr>
          <a:lstStyle/>
          <a:p>
            <a:pPr algn="ctr"/>
            <a:r>
              <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+40</a:t>
            </a:r>
          </a:p>
        </p:txBody>
      </p:sp>
      <p:pic>
        <p:nvPicPr>
          <p:cNvPr id="10" name="Рисунок 9" descr="мульт колобок"/>
          <p:cNvPicPr/>
          <p:nvPr/>
        </p:nvPicPr>
        <p:blipFill>
          <a:blip r:embed="rId6" cstate="print"/>
          <a:srcRect/>
          <a:stretch>
            <a:fillRect/>
          </a:stretch>
        </p:blipFill>
        <p:spPr bwMode="auto">
          <a:xfrm>
            <a:off x="6929454" y="5572140"/>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928662"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4143372"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Чем отрубил голову злодею –пауку маленький комарик?</a:t>
            </a:r>
          </a:p>
        </p:txBody>
      </p:sp>
      <p:sp>
        <p:nvSpPr>
          <p:cNvPr id="5" name="Прямоугольник 4"/>
          <p:cNvSpPr/>
          <p:nvPr/>
        </p:nvSpPr>
        <p:spPr>
          <a:xfrm>
            <a:off x="357158" y="5500702"/>
            <a:ext cx="1857388" cy="914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саблей</a:t>
            </a:r>
          </a:p>
        </p:txBody>
      </p:sp>
      <p:sp>
        <p:nvSpPr>
          <p:cNvPr id="6" name="Прямоугольник 5"/>
          <p:cNvSpPr/>
          <p:nvPr/>
        </p:nvSpPr>
        <p:spPr>
          <a:xfrm>
            <a:off x="3428992" y="5500702"/>
            <a:ext cx="1857388" cy="92869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шпагой</a:t>
            </a:r>
          </a:p>
        </p:txBody>
      </p:sp>
      <p:sp>
        <p:nvSpPr>
          <p:cNvPr id="7" name="Прямоугольник 6"/>
          <p:cNvSpPr/>
          <p:nvPr/>
        </p:nvSpPr>
        <p:spPr>
          <a:xfrm>
            <a:off x="6357950" y="5500702"/>
            <a:ext cx="1714512" cy="914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шашкой</a:t>
            </a:r>
          </a:p>
        </p:txBody>
      </p:sp>
      <p:sp>
        <p:nvSpPr>
          <p:cNvPr id="9" name="Стрелка вправо 8">
            <a:hlinkClick r:id="rId4"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314" name="Picture 2"/>
          <p:cNvPicPr>
            <a:picLocks noChangeAspect="1" noChangeArrowheads="1"/>
          </p:cNvPicPr>
          <p:nvPr/>
        </p:nvPicPr>
        <p:blipFill>
          <a:blip r:embed="rId5" cstate="print"/>
          <a:srcRect/>
          <a:stretch>
            <a:fillRect/>
          </a:stretch>
        </p:blipFill>
        <p:spPr bwMode="auto">
          <a:xfrm>
            <a:off x="3214678" y="1857364"/>
            <a:ext cx="2747955" cy="3249111"/>
          </a:xfrm>
          <a:prstGeom prst="rect">
            <a:avLst/>
          </a:prstGeom>
          <a:noFill/>
          <a:ln w="9525">
            <a:noFill/>
            <a:miter lim="800000"/>
            <a:headEnd/>
            <a:tailEnd/>
          </a:ln>
          <a:effectLst/>
        </p:spPr>
      </p:pic>
      <p:sp>
        <p:nvSpPr>
          <p:cNvPr id="8" name="Прямоугольник 7"/>
          <p:cNvSpPr/>
          <p:nvPr/>
        </p:nvSpPr>
        <p:spPr>
          <a:xfrm>
            <a:off x="357158" y="4500570"/>
            <a:ext cx="1770036" cy="923330"/>
          </a:xfrm>
          <a:prstGeom prst="rect">
            <a:avLst/>
          </a:prstGeom>
          <a:noFill/>
        </p:spPr>
        <p:txBody>
          <a:bodyPr wrap="none" lIns="91440" tIns="45720" rIns="91440" bIns="45720">
            <a:spAutoFit/>
          </a:bodyPr>
          <a:lstStyle/>
          <a:p>
            <a:pPr algn="ctr"/>
            <a:r>
              <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+50</a:t>
            </a:r>
          </a:p>
        </p:txBody>
      </p:sp>
      <p:pic>
        <p:nvPicPr>
          <p:cNvPr id="10" name="Рисунок 9" descr="мульт колобок"/>
          <p:cNvPicPr/>
          <p:nvPr/>
        </p:nvPicPr>
        <p:blipFill>
          <a:blip r:embed="rId6" cstate="print"/>
          <a:srcRect/>
          <a:stretch>
            <a:fillRect/>
          </a:stretch>
        </p:blipFill>
        <p:spPr bwMode="auto">
          <a:xfrm>
            <a:off x="857224" y="5643578"/>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4000496"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929454"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1670" y="428604"/>
            <a:ext cx="5214974" cy="714380"/>
          </a:xfrm>
        </p:spPr>
        <p:txBody>
          <a:bodyPr/>
          <a:lstStyle/>
          <a:p>
            <a:r>
              <a:rPr lang="ru-RU" dirty="0"/>
              <a:t>   Правила игры</a:t>
            </a:r>
          </a:p>
        </p:txBody>
      </p:sp>
      <p:sp>
        <p:nvSpPr>
          <p:cNvPr id="3" name="Содержимое 2"/>
          <p:cNvSpPr>
            <a:spLocks noGrp="1"/>
          </p:cNvSpPr>
          <p:nvPr>
            <p:ph idx="1"/>
          </p:nvPr>
        </p:nvSpPr>
        <p:spPr>
          <a:xfrm>
            <a:off x="500034" y="1142984"/>
            <a:ext cx="8183880" cy="5286412"/>
          </a:xfrm>
        </p:spPr>
        <p:txBody>
          <a:bodyPr>
            <a:normAutofit fontScale="92500" lnSpcReduction="10000"/>
          </a:bodyPr>
          <a:lstStyle/>
          <a:p>
            <a:r>
              <a:rPr lang="ru-RU" dirty="0"/>
              <a:t>В игру м</a:t>
            </a:r>
            <a:r>
              <a:rPr lang="en-US" dirty="0"/>
              <a:t>o</a:t>
            </a:r>
            <a:r>
              <a:rPr lang="ru-RU" dirty="0" err="1"/>
              <a:t>жн</a:t>
            </a:r>
            <a:r>
              <a:rPr lang="en-US" dirty="0"/>
              <a:t>o</a:t>
            </a:r>
            <a:r>
              <a:rPr lang="ru-RU" dirty="0"/>
              <a:t> игр</a:t>
            </a:r>
            <a:r>
              <a:rPr lang="en-US" dirty="0"/>
              <a:t>a</a:t>
            </a:r>
            <a:r>
              <a:rPr lang="ru-RU" dirty="0" err="1"/>
              <a:t>ть</a:t>
            </a:r>
            <a:r>
              <a:rPr lang="ru-RU" dirty="0"/>
              <a:t> индивиду</a:t>
            </a:r>
            <a:r>
              <a:rPr lang="en-US" dirty="0"/>
              <a:t>a</a:t>
            </a:r>
            <a:r>
              <a:rPr lang="ru-RU" dirty="0" err="1"/>
              <a:t>льн</a:t>
            </a:r>
            <a:r>
              <a:rPr lang="en-US" dirty="0"/>
              <a:t>o</a:t>
            </a:r>
            <a:r>
              <a:rPr lang="ru-RU" dirty="0"/>
              <a:t> или  двумя к</a:t>
            </a:r>
            <a:r>
              <a:rPr lang="en-US" dirty="0"/>
              <a:t>o</a:t>
            </a:r>
            <a:r>
              <a:rPr lang="ru-RU" dirty="0"/>
              <a:t>м</a:t>
            </a:r>
            <a:r>
              <a:rPr lang="en-US" dirty="0"/>
              <a:t>a</a:t>
            </a:r>
            <a:r>
              <a:rPr lang="ru-RU" dirty="0" err="1"/>
              <a:t>нд</a:t>
            </a:r>
            <a:r>
              <a:rPr lang="en-US"/>
              <a:t>a</a:t>
            </a:r>
            <a:r>
              <a:rPr lang="ru-RU"/>
              <a:t>ми</a:t>
            </a:r>
            <a:r>
              <a:rPr lang="ru-RU" dirty="0"/>
              <a:t>. Каждая команда в порядке очереди называет тему игры и то количество баллов, которое она хотела получить если правильно ответит на вопрос. Если команда отвечает верно ей засчитываются баллы, если ошибается, то право хода переходит другой команде. Если вторая команда отвечает правильно , то баллы засчитываются ей. В итоге количество баллов суммируется и выявляется победитель по наибольшему количеству баллов.</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С кем </a:t>
            </a:r>
            <a:r>
              <a:rPr lang="ru-RU" sz="3600" dirty="0" err="1">
                <a:solidFill>
                  <a:schemeClr val="tx1"/>
                </a:solidFill>
              </a:rPr>
              <a:t>Мойдодыр</a:t>
            </a:r>
            <a:r>
              <a:rPr lang="ru-RU" sz="3600" dirty="0">
                <a:solidFill>
                  <a:schemeClr val="tx1"/>
                </a:solidFill>
              </a:rPr>
              <a:t> сравнил </a:t>
            </a:r>
            <a:r>
              <a:rPr lang="ru-RU" sz="3600" dirty="0" err="1">
                <a:solidFill>
                  <a:schemeClr val="tx1"/>
                </a:solidFill>
              </a:rPr>
              <a:t>грязнулю</a:t>
            </a:r>
            <a:r>
              <a:rPr lang="ru-RU" sz="3600" dirty="0">
                <a:solidFill>
                  <a:schemeClr val="tx1"/>
                </a:solidFill>
              </a:rPr>
              <a:t>?</a:t>
            </a:r>
          </a:p>
        </p:txBody>
      </p:sp>
      <p:sp>
        <p:nvSpPr>
          <p:cNvPr id="5" name="Прямоугольник 4"/>
          <p:cNvSpPr/>
          <p:nvPr/>
        </p:nvSpPr>
        <p:spPr>
          <a:xfrm>
            <a:off x="357158" y="5500702"/>
            <a:ext cx="1857388" cy="9144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 с </a:t>
            </a:r>
            <a:r>
              <a:rPr lang="ru-RU" dirty="0" err="1">
                <a:solidFill>
                  <a:schemeClr val="tx1"/>
                </a:solidFill>
              </a:rPr>
              <a:t>неряхой</a:t>
            </a:r>
            <a:endParaRPr lang="ru-RU" dirty="0">
              <a:solidFill>
                <a:schemeClr val="tx1"/>
              </a:solidFill>
            </a:endParaRPr>
          </a:p>
        </p:txBody>
      </p:sp>
      <p:sp>
        <p:nvSpPr>
          <p:cNvPr id="6" name="Прямоугольник 5"/>
          <p:cNvSpPr/>
          <p:nvPr/>
        </p:nvSpPr>
        <p:spPr>
          <a:xfrm>
            <a:off x="3428992" y="5500702"/>
            <a:ext cx="1857388" cy="92869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 трубочистом</a:t>
            </a:r>
          </a:p>
        </p:txBody>
      </p:sp>
      <p:sp>
        <p:nvSpPr>
          <p:cNvPr id="7" name="Прямоугольник 6"/>
          <p:cNvSpPr/>
          <p:nvPr/>
        </p:nvSpPr>
        <p:spPr>
          <a:xfrm>
            <a:off x="6357950" y="5500702"/>
            <a:ext cx="1714512" cy="9144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 кляксой</a:t>
            </a:r>
          </a:p>
        </p:txBody>
      </p:sp>
      <p:sp>
        <p:nvSpPr>
          <p:cNvPr id="9" name="Стрелка вправо 8">
            <a:hlinkClick r:id="rId4"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338" name="Picture 2"/>
          <p:cNvPicPr>
            <a:picLocks noChangeAspect="1" noChangeArrowheads="1"/>
          </p:cNvPicPr>
          <p:nvPr/>
        </p:nvPicPr>
        <p:blipFill>
          <a:blip r:embed="rId5" cstate="print"/>
          <a:srcRect/>
          <a:stretch>
            <a:fillRect/>
          </a:stretch>
        </p:blipFill>
        <p:spPr bwMode="auto">
          <a:xfrm>
            <a:off x="1643042" y="1500174"/>
            <a:ext cx="5500726" cy="3809762"/>
          </a:xfrm>
          <a:prstGeom prst="rect">
            <a:avLst/>
          </a:prstGeom>
          <a:noFill/>
          <a:ln w="9525">
            <a:noFill/>
            <a:miter lim="800000"/>
            <a:headEnd/>
            <a:tailEnd/>
          </a:ln>
          <a:effectLst/>
        </p:spPr>
      </p:pic>
      <p:sp>
        <p:nvSpPr>
          <p:cNvPr id="8" name="Прямоугольник 7"/>
          <p:cNvSpPr/>
          <p:nvPr/>
        </p:nvSpPr>
        <p:spPr>
          <a:xfrm>
            <a:off x="3500430" y="4572008"/>
            <a:ext cx="1770036" cy="923330"/>
          </a:xfrm>
          <a:prstGeom prst="rect">
            <a:avLst/>
          </a:prstGeom>
          <a:noFill/>
        </p:spPr>
        <p:txBody>
          <a:bodyPr wrap="none" lIns="91440" tIns="45720" rIns="91440" bIns="45720">
            <a:spAutoFit/>
          </a:bodyPr>
          <a:lstStyle/>
          <a:p>
            <a:pPr algn="ctr"/>
            <a:r>
              <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+10</a:t>
            </a:r>
          </a:p>
        </p:txBody>
      </p:sp>
      <p:pic>
        <p:nvPicPr>
          <p:cNvPr id="10" name="Рисунок 9" descr="мульт колобок"/>
          <p:cNvPicPr/>
          <p:nvPr/>
        </p:nvPicPr>
        <p:blipFill>
          <a:blip r:embed="rId6" cstate="print"/>
          <a:srcRect/>
          <a:stretch>
            <a:fillRect/>
          </a:stretch>
        </p:blipFill>
        <p:spPr bwMode="auto">
          <a:xfrm>
            <a:off x="3857620" y="5572140"/>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857224"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858016" y="5715016"/>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Как звали детей крокодила</a:t>
            </a:r>
          </a:p>
        </p:txBody>
      </p:sp>
      <p:sp>
        <p:nvSpPr>
          <p:cNvPr id="5" name="Прямоугольник 4"/>
          <p:cNvSpPr/>
          <p:nvPr/>
        </p:nvSpPr>
        <p:spPr>
          <a:xfrm>
            <a:off x="357158" y="5500702"/>
            <a:ext cx="1857388" cy="9144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Коко и </a:t>
            </a:r>
            <a:r>
              <a:rPr lang="ru-RU" dirty="0" err="1">
                <a:solidFill>
                  <a:schemeClr val="tx1"/>
                </a:solidFill>
              </a:rPr>
              <a:t>Тото</a:t>
            </a:r>
            <a:endParaRPr lang="ru-RU" dirty="0">
              <a:solidFill>
                <a:schemeClr val="tx1"/>
              </a:solidFill>
            </a:endParaRPr>
          </a:p>
        </p:txBody>
      </p:sp>
      <p:sp>
        <p:nvSpPr>
          <p:cNvPr id="6" name="Прямоугольник 5"/>
          <p:cNvSpPr/>
          <p:nvPr/>
        </p:nvSpPr>
        <p:spPr>
          <a:xfrm>
            <a:off x="3428992" y="5500702"/>
            <a:ext cx="1857388" cy="92869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tx1"/>
                </a:solidFill>
              </a:rPr>
              <a:t>Кокошка</a:t>
            </a:r>
            <a:r>
              <a:rPr lang="ru-RU" dirty="0">
                <a:solidFill>
                  <a:schemeClr val="tx1"/>
                </a:solidFill>
              </a:rPr>
              <a:t> и </a:t>
            </a:r>
            <a:r>
              <a:rPr lang="ru-RU" dirty="0" err="1">
                <a:solidFill>
                  <a:schemeClr val="tx1"/>
                </a:solidFill>
              </a:rPr>
              <a:t>Тотошка</a:t>
            </a:r>
            <a:endParaRPr lang="ru-RU" dirty="0">
              <a:solidFill>
                <a:schemeClr val="tx1"/>
              </a:solidFill>
            </a:endParaRPr>
          </a:p>
        </p:txBody>
      </p:sp>
      <p:sp>
        <p:nvSpPr>
          <p:cNvPr id="7" name="Прямоугольник 6"/>
          <p:cNvSpPr/>
          <p:nvPr/>
        </p:nvSpPr>
        <p:spPr>
          <a:xfrm>
            <a:off x="6357950" y="5500702"/>
            <a:ext cx="1714512" cy="9144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tx1"/>
                </a:solidFill>
              </a:rPr>
              <a:t>Кокоша</a:t>
            </a:r>
            <a:r>
              <a:rPr lang="ru-RU" dirty="0">
                <a:solidFill>
                  <a:schemeClr val="tx1"/>
                </a:solidFill>
              </a:rPr>
              <a:t> и </a:t>
            </a:r>
            <a:r>
              <a:rPr lang="ru-RU" dirty="0" err="1">
                <a:solidFill>
                  <a:schemeClr val="tx1"/>
                </a:solidFill>
              </a:rPr>
              <a:t>Тотоша</a:t>
            </a:r>
            <a:endParaRPr lang="ru-RU" dirty="0">
              <a:solidFill>
                <a:schemeClr val="tx1"/>
              </a:solidFill>
            </a:endParaRPr>
          </a:p>
        </p:txBody>
      </p:sp>
      <p:sp>
        <p:nvSpPr>
          <p:cNvPr id="9" name="Стрелка вправо 8">
            <a:hlinkClick r:id="rId4"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362" name="Picture 2"/>
          <p:cNvPicPr>
            <a:picLocks noChangeAspect="1" noChangeArrowheads="1"/>
          </p:cNvPicPr>
          <p:nvPr/>
        </p:nvPicPr>
        <p:blipFill>
          <a:blip r:embed="rId5" cstate="print"/>
          <a:srcRect/>
          <a:stretch>
            <a:fillRect/>
          </a:stretch>
        </p:blipFill>
        <p:spPr bwMode="auto">
          <a:xfrm>
            <a:off x="928662" y="1571612"/>
            <a:ext cx="6858048" cy="3571900"/>
          </a:xfrm>
          <a:prstGeom prst="rect">
            <a:avLst/>
          </a:prstGeom>
          <a:noFill/>
          <a:ln w="9525">
            <a:noFill/>
            <a:miter lim="800000"/>
            <a:headEnd/>
            <a:tailEnd/>
          </a:ln>
          <a:effectLst/>
        </p:spPr>
      </p:pic>
      <p:sp>
        <p:nvSpPr>
          <p:cNvPr id="8" name="Прямоугольник 7"/>
          <p:cNvSpPr/>
          <p:nvPr/>
        </p:nvSpPr>
        <p:spPr>
          <a:xfrm>
            <a:off x="6215074" y="4714884"/>
            <a:ext cx="1770036" cy="923330"/>
          </a:xfrm>
          <a:prstGeom prst="rect">
            <a:avLst/>
          </a:prstGeom>
          <a:noFill/>
        </p:spPr>
        <p:txBody>
          <a:bodyPr wrap="none" lIns="91440" tIns="45720" rIns="91440" bIns="45720">
            <a:spAutoFit/>
          </a:bodyPr>
          <a:lstStyle/>
          <a:p>
            <a:pPr algn="ctr"/>
            <a:r>
              <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+20</a:t>
            </a:r>
          </a:p>
        </p:txBody>
      </p:sp>
      <p:pic>
        <p:nvPicPr>
          <p:cNvPr id="10" name="Рисунок 9" descr="мульт колобок"/>
          <p:cNvPicPr/>
          <p:nvPr/>
        </p:nvPicPr>
        <p:blipFill>
          <a:blip r:embed="rId6" cstate="print"/>
          <a:srcRect/>
          <a:stretch>
            <a:fillRect/>
          </a:stretch>
        </p:blipFill>
        <p:spPr bwMode="auto">
          <a:xfrm>
            <a:off x="6786578" y="5643578"/>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3929058"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928662"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Во что ударил </a:t>
            </a:r>
            <a:r>
              <a:rPr lang="ru-RU" sz="3600" dirty="0" err="1">
                <a:solidFill>
                  <a:schemeClr val="tx1"/>
                </a:solidFill>
              </a:rPr>
              <a:t>Мойдодыр</a:t>
            </a:r>
            <a:r>
              <a:rPr lang="ru-RU" sz="3600" dirty="0">
                <a:solidFill>
                  <a:schemeClr val="tx1"/>
                </a:solidFill>
              </a:rPr>
              <a:t> когда звал своих помощников?</a:t>
            </a:r>
          </a:p>
        </p:txBody>
      </p:sp>
      <p:sp>
        <p:nvSpPr>
          <p:cNvPr id="5" name="Прямоугольник 4"/>
          <p:cNvSpPr/>
          <p:nvPr/>
        </p:nvSpPr>
        <p:spPr>
          <a:xfrm>
            <a:off x="357158" y="5500702"/>
            <a:ext cx="1857388" cy="9144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В барабан</a:t>
            </a:r>
          </a:p>
        </p:txBody>
      </p:sp>
      <p:sp>
        <p:nvSpPr>
          <p:cNvPr id="6" name="Прямоугольник 5"/>
          <p:cNvSpPr/>
          <p:nvPr/>
        </p:nvSpPr>
        <p:spPr>
          <a:xfrm>
            <a:off x="3428992" y="5500702"/>
            <a:ext cx="1857388" cy="92869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В медный таз </a:t>
            </a:r>
          </a:p>
        </p:txBody>
      </p:sp>
      <p:sp>
        <p:nvSpPr>
          <p:cNvPr id="7" name="Прямоугольник 6"/>
          <p:cNvSpPr/>
          <p:nvPr/>
        </p:nvSpPr>
        <p:spPr>
          <a:xfrm>
            <a:off x="6357950" y="5500702"/>
            <a:ext cx="1714512" cy="9144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В дырявое корыто</a:t>
            </a:r>
          </a:p>
        </p:txBody>
      </p:sp>
      <p:sp>
        <p:nvSpPr>
          <p:cNvPr id="9" name="Стрелка вправо 8">
            <a:hlinkClick r:id="rId4"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387" name="Picture 3"/>
          <p:cNvPicPr>
            <a:picLocks noChangeAspect="1" noChangeArrowheads="1"/>
          </p:cNvPicPr>
          <p:nvPr/>
        </p:nvPicPr>
        <p:blipFill>
          <a:blip r:embed="rId5" cstate="print"/>
          <a:srcRect/>
          <a:stretch>
            <a:fillRect/>
          </a:stretch>
        </p:blipFill>
        <p:spPr bwMode="auto">
          <a:xfrm>
            <a:off x="2643174" y="1714488"/>
            <a:ext cx="3786214" cy="3643328"/>
          </a:xfrm>
          <a:prstGeom prst="rect">
            <a:avLst/>
          </a:prstGeom>
          <a:noFill/>
          <a:ln w="9525">
            <a:noFill/>
            <a:miter lim="800000"/>
            <a:headEnd/>
            <a:tailEnd/>
          </a:ln>
          <a:effectLst/>
        </p:spPr>
      </p:pic>
      <p:sp>
        <p:nvSpPr>
          <p:cNvPr id="8" name="Прямоугольник 7"/>
          <p:cNvSpPr/>
          <p:nvPr/>
        </p:nvSpPr>
        <p:spPr>
          <a:xfrm>
            <a:off x="3500430" y="3786190"/>
            <a:ext cx="1770036" cy="923330"/>
          </a:xfrm>
          <a:prstGeom prst="rect">
            <a:avLst/>
          </a:prstGeom>
          <a:noFill/>
        </p:spPr>
        <p:txBody>
          <a:bodyPr wrap="none" lIns="91440" tIns="45720" rIns="91440" bIns="45720">
            <a:spAutoFit/>
          </a:bodyPr>
          <a:lstStyle/>
          <a:p>
            <a:pPr algn="ctr"/>
            <a:r>
              <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+30</a:t>
            </a:r>
          </a:p>
        </p:txBody>
      </p:sp>
      <p:pic>
        <p:nvPicPr>
          <p:cNvPr id="10" name="Рисунок 9" descr="мульт колобок"/>
          <p:cNvPicPr/>
          <p:nvPr/>
        </p:nvPicPr>
        <p:blipFill>
          <a:blip r:embed="rId6" cstate="print"/>
          <a:srcRect/>
          <a:stretch>
            <a:fillRect/>
          </a:stretch>
        </p:blipFill>
        <p:spPr bwMode="auto">
          <a:xfrm>
            <a:off x="4000496" y="5643578"/>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714348"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7000892" y="5715016"/>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Кто преследовал </a:t>
            </a:r>
            <a:r>
              <a:rPr lang="ru-RU" sz="3600" dirty="0" err="1">
                <a:solidFill>
                  <a:schemeClr val="tx1"/>
                </a:solidFill>
              </a:rPr>
              <a:t>грязнулю</a:t>
            </a:r>
            <a:r>
              <a:rPr lang="ru-RU" sz="3600" dirty="0">
                <a:solidFill>
                  <a:schemeClr val="tx1"/>
                </a:solidFill>
              </a:rPr>
              <a:t> по улицам города?</a:t>
            </a:r>
          </a:p>
        </p:txBody>
      </p:sp>
      <p:sp>
        <p:nvSpPr>
          <p:cNvPr id="5" name="Прямоугольник 4"/>
          <p:cNvSpPr/>
          <p:nvPr/>
        </p:nvSpPr>
        <p:spPr>
          <a:xfrm>
            <a:off x="357158" y="5500702"/>
            <a:ext cx="1857388" cy="9144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мочалка</a:t>
            </a:r>
          </a:p>
        </p:txBody>
      </p:sp>
      <p:sp>
        <p:nvSpPr>
          <p:cNvPr id="6" name="Прямоугольник 5"/>
          <p:cNvSpPr/>
          <p:nvPr/>
        </p:nvSpPr>
        <p:spPr>
          <a:xfrm>
            <a:off x="3428992" y="5500702"/>
            <a:ext cx="1857388" cy="92869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tx1"/>
                </a:solidFill>
              </a:rPr>
              <a:t>Мойдодыр</a:t>
            </a:r>
            <a:r>
              <a:rPr lang="ru-RU" dirty="0">
                <a:solidFill>
                  <a:schemeClr val="tx1"/>
                </a:solidFill>
              </a:rPr>
              <a:t> </a:t>
            </a:r>
          </a:p>
        </p:txBody>
      </p:sp>
      <p:sp>
        <p:nvSpPr>
          <p:cNvPr id="7" name="Прямоугольник 6"/>
          <p:cNvSpPr/>
          <p:nvPr/>
        </p:nvSpPr>
        <p:spPr>
          <a:xfrm>
            <a:off x="6357950" y="5500702"/>
            <a:ext cx="1714512" cy="9144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крокодил</a:t>
            </a:r>
          </a:p>
        </p:txBody>
      </p:sp>
      <p:sp>
        <p:nvSpPr>
          <p:cNvPr id="9" name="Стрелка вправо 8">
            <a:hlinkClick r:id="rId4"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7410" name="Picture 2"/>
          <p:cNvPicPr>
            <a:picLocks noChangeAspect="1" noChangeArrowheads="1"/>
          </p:cNvPicPr>
          <p:nvPr/>
        </p:nvPicPr>
        <p:blipFill>
          <a:blip r:embed="rId5" cstate="print"/>
          <a:srcRect/>
          <a:stretch>
            <a:fillRect/>
          </a:stretch>
        </p:blipFill>
        <p:spPr bwMode="auto">
          <a:xfrm>
            <a:off x="1357290" y="1857364"/>
            <a:ext cx="6000792" cy="3358048"/>
          </a:xfrm>
          <a:prstGeom prst="rect">
            <a:avLst/>
          </a:prstGeom>
          <a:noFill/>
          <a:ln w="9525">
            <a:noFill/>
            <a:miter lim="800000"/>
            <a:headEnd/>
            <a:tailEnd/>
          </a:ln>
          <a:effectLst/>
        </p:spPr>
      </p:pic>
      <p:sp>
        <p:nvSpPr>
          <p:cNvPr id="8" name="Прямоугольник 7"/>
          <p:cNvSpPr/>
          <p:nvPr/>
        </p:nvSpPr>
        <p:spPr>
          <a:xfrm>
            <a:off x="428596" y="4500570"/>
            <a:ext cx="1770036" cy="923330"/>
          </a:xfrm>
          <a:prstGeom prst="rect">
            <a:avLst/>
          </a:prstGeom>
          <a:noFill/>
        </p:spPr>
        <p:txBody>
          <a:bodyPr wrap="none" lIns="91440" tIns="45720" rIns="91440" bIns="45720">
            <a:spAutoFit/>
          </a:bodyPr>
          <a:lstStyle/>
          <a:p>
            <a:pPr algn="ctr"/>
            <a:r>
              <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+40</a:t>
            </a:r>
          </a:p>
        </p:txBody>
      </p:sp>
      <p:pic>
        <p:nvPicPr>
          <p:cNvPr id="10" name="Рисунок 9" descr="мульт колобок"/>
          <p:cNvPicPr/>
          <p:nvPr/>
        </p:nvPicPr>
        <p:blipFill>
          <a:blip r:embed="rId6" cstate="print"/>
          <a:srcRect/>
          <a:stretch>
            <a:fillRect/>
          </a:stretch>
        </p:blipFill>
        <p:spPr bwMode="auto">
          <a:xfrm>
            <a:off x="785786" y="5572140"/>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3929058" y="5715016"/>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858016" y="5715016"/>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Что из вещей первым вернулось в руки уже чистого </a:t>
            </a:r>
            <a:r>
              <a:rPr lang="ru-RU" sz="3600" dirty="0" err="1">
                <a:solidFill>
                  <a:schemeClr val="tx1"/>
                </a:solidFill>
              </a:rPr>
              <a:t>грязнули</a:t>
            </a:r>
            <a:r>
              <a:rPr lang="ru-RU" sz="3600" dirty="0">
                <a:solidFill>
                  <a:schemeClr val="tx1"/>
                </a:solidFill>
              </a:rPr>
              <a:t>?</a:t>
            </a:r>
          </a:p>
        </p:txBody>
      </p:sp>
      <p:sp>
        <p:nvSpPr>
          <p:cNvPr id="5" name="Прямоугольник 4"/>
          <p:cNvSpPr/>
          <p:nvPr/>
        </p:nvSpPr>
        <p:spPr>
          <a:xfrm>
            <a:off x="357158" y="5500702"/>
            <a:ext cx="1857388" cy="9144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брюки</a:t>
            </a:r>
          </a:p>
        </p:txBody>
      </p:sp>
      <p:sp>
        <p:nvSpPr>
          <p:cNvPr id="6" name="Прямоугольник 5"/>
          <p:cNvSpPr/>
          <p:nvPr/>
        </p:nvSpPr>
        <p:spPr>
          <a:xfrm>
            <a:off x="3428992" y="5500702"/>
            <a:ext cx="1857388" cy="92869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книжка</a:t>
            </a:r>
          </a:p>
        </p:txBody>
      </p:sp>
      <p:sp>
        <p:nvSpPr>
          <p:cNvPr id="7" name="Прямоугольник 6"/>
          <p:cNvSpPr/>
          <p:nvPr/>
        </p:nvSpPr>
        <p:spPr>
          <a:xfrm>
            <a:off x="6357950" y="5500702"/>
            <a:ext cx="1714512" cy="9144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пирожок</a:t>
            </a:r>
          </a:p>
        </p:txBody>
      </p:sp>
      <p:sp>
        <p:nvSpPr>
          <p:cNvPr id="9" name="Стрелка вправо 8">
            <a:hlinkClick r:id="rId4"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8434" name="Picture 2"/>
          <p:cNvPicPr>
            <a:picLocks noChangeAspect="1" noChangeArrowheads="1"/>
          </p:cNvPicPr>
          <p:nvPr/>
        </p:nvPicPr>
        <p:blipFill>
          <a:blip r:embed="rId5" cstate="print"/>
          <a:srcRect/>
          <a:stretch>
            <a:fillRect/>
          </a:stretch>
        </p:blipFill>
        <p:spPr bwMode="auto">
          <a:xfrm>
            <a:off x="2428860" y="1643050"/>
            <a:ext cx="3857652" cy="3786214"/>
          </a:xfrm>
          <a:prstGeom prst="rect">
            <a:avLst/>
          </a:prstGeom>
          <a:noFill/>
          <a:ln w="9525">
            <a:noFill/>
            <a:miter lim="800000"/>
            <a:headEnd/>
            <a:tailEnd/>
          </a:ln>
          <a:effectLst/>
        </p:spPr>
      </p:pic>
      <p:sp>
        <p:nvSpPr>
          <p:cNvPr id="8" name="Прямоугольник 7"/>
          <p:cNvSpPr/>
          <p:nvPr/>
        </p:nvSpPr>
        <p:spPr>
          <a:xfrm>
            <a:off x="357158" y="4500570"/>
            <a:ext cx="1770036" cy="923330"/>
          </a:xfrm>
          <a:prstGeom prst="rect">
            <a:avLst/>
          </a:prstGeom>
          <a:noFill/>
        </p:spPr>
        <p:txBody>
          <a:bodyPr wrap="none" lIns="91440" tIns="45720" rIns="91440" bIns="45720">
            <a:spAutoFit/>
          </a:bodyPr>
          <a:lstStyle/>
          <a:p>
            <a:pPr algn="ctr"/>
            <a:r>
              <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+50</a:t>
            </a:r>
          </a:p>
        </p:txBody>
      </p:sp>
      <p:pic>
        <p:nvPicPr>
          <p:cNvPr id="10" name="Рисунок 9" descr="мульт колобок"/>
          <p:cNvPicPr/>
          <p:nvPr/>
        </p:nvPicPr>
        <p:blipFill>
          <a:blip r:embed="rId6" cstate="print"/>
          <a:srcRect/>
          <a:stretch>
            <a:fillRect/>
          </a:stretch>
        </p:blipFill>
        <p:spPr bwMode="auto">
          <a:xfrm>
            <a:off x="857224" y="5572140"/>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4000496"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929454"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cstate="print"/>
          <a:srcRect/>
          <a:stretch>
            <a:fillRect/>
          </a:stretch>
        </p:blipFill>
        <p:spPr bwMode="auto">
          <a:xfrm>
            <a:off x="2214546" y="285728"/>
            <a:ext cx="4786346" cy="5245537"/>
          </a:xfrm>
          <a:prstGeom prst="rect">
            <a:avLst/>
          </a:prstGeom>
          <a:noFill/>
          <a:ln w="9525">
            <a:noFill/>
            <a:miter lim="800000"/>
            <a:headEnd/>
            <a:tailEnd/>
          </a:ln>
          <a:effectLst/>
        </p:spPr>
      </p:pic>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С кем осталась бабушка Федора, после того как вся мебель и посуда сбежали от неё?</a:t>
            </a:r>
          </a:p>
        </p:txBody>
      </p:sp>
      <p:sp>
        <p:nvSpPr>
          <p:cNvPr id="5" name="Прямоугольник 4"/>
          <p:cNvSpPr/>
          <p:nvPr/>
        </p:nvSpPr>
        <p:spPr>
          <a:xfrm>
            <a:off x="357158" y="5500702"/>
            <a:ext cx="1857388" cy="914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 котом</a:t>
            </a:r>
          </a:p>
        </p:txBody>
      </p:sp>
      <p:sp>
        <p:nvSpPr>
          <p:cNvPr id="6" name="Прямоугольник 5"/>
          <p:cNvSpPr/>
          <p:nvPr/>
        </p:nvSpPr>
        <p:spPr>
          <a:xfrm>
            <a:off x="3428992" y="5500702"/>
            <a:ext cx="1857388" cy="92869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 козой</a:t>
            </a:r>
          </a:p>
        </p:txBody>
      </p:sp>
      <p:sp>
        <p:nvSpPr>
          <p:cNvPr id="7" name="Прямоугольник 6"/>
          <p:cNvSpPr/>
          <p:nvPr/>
        </p:nvSpPr>
        <p:spPr>
          <a:xfrm>
            <a:off x="6357950" y="5500702"/>
            <a:ext cx="1714512" cy="914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 тараканами</a:t>
            </a:r>
          </a:p>
        </p:txBody>
      </p:sp>
      <p:sp>
        <p:nvSpPr>
          <p:cNvPr id="9" name="Стрелка вправо 8">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6286512" y="4500570"/>
            <a:ext cx="1770036"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+10</a:t>
            </a:r>
          </a:p>
        </p:txBody>
      </p:sp>
      <p:pic>
        <p:nvPicPr>
          <p:cNvPr id="10" name="Рисунок 9" descr="мульт колобок"/>
          <p:cNvPicPr/>
          <p:nvPr/>
        </p:nvPicPr>
        <p:blipFill>
          <a:blip r:embed="rId6" cstate="print"/>
          <a:srcRect/>
          <a:stretch>
            <a:fillRect/>
          </a:stretch>
        </p:blipFill>
        <p:spPr bwMode="auto">
          <a:xfrm>
            <a:off x="6929454" y="5572140"/>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3929058"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714348"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5"/>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4" cstate="print"/>
          <a:srcRect/>
          <a:stretch>
            <a:fillRect/>
          </a:stretch>
        </p:blipFill>
        <p:spPr bwMode="auto">
          <a:xfrm>
            <a:off x="1498225" y="1357298"/>
            <a:ext cx="5931295" cy="3997650"/>
          </a:xfrm>
          <a:prstGeom prst="rect">
            <a:avLst/>
          </a:prstGeom>
          <a:noFill/>
          <a:ln w="9525">
            <a:noFill/>
            <a:miter lim="800000"/>
            <a:headEnd/>
            <a:tailEnd/>
          </a:ln>
          <a:effectLst/>
        </p:spPr>
      </p:pic>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В какой посуде кишат тараканы у бабушки Федоры</a:t>
            </a:r>
          </a:p>
        </p:txBody>
      </p:sp>
      <p:sp>
        <p:nvSpPr>
          <p:cNvPr id="5" name="Прямоугольник 4"/>
          <p:cNvSpPr/>
          <p:nvPr/>
        </p:nvSpPr>
        <p:spPr>
          <a:xfrm>
            <a:off x="357158" y="5500702"/>
            <a:ext cx="1857388" cy="914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В ушате</a:t>
            </a:r>
          </a:p>
        </p:txBody>
      </p:sp>
      <p:sp>
        <p:nvSpPr>
          <p:cNvPr id="6" name="Прямоугольник 5"/>
          <p:cNvSpPr/>
          <p:nvPr/>
        </p:nvSpPr>
        <p:spPr>
          <a:xfrm>
            <a:off x="3428992" y="5500702"/>
            <a:ext cx="1857388" cy="92869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В кастрюле</a:t>
            </a:r>
          </a:p>
        </p:txBody>
      </p:sp>
      <p:sp>
        <p:nvSpPr>
          <p:cNvPr id="7" name="Прямоугольник 6"/>
          <p:cNvSpPr/>
          <p:nvPr/>
        </p:nvSpPr>
        <p:spPr>
          <a:xfrm>
            <a:off x="6357950" y="5500702"/>
            <a:ext cx="1714512" cy="914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В кадушке</a:t>
            </a:r>
          </a:p>
        </p:txBody>
      </p:sp>
      <p:sp>
        <p:nvSpPr>
          <p:cNvPr id="9" name="Стрелка вправо 8">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descr="мульт колобок"/>
          <p:cNvPicPr/>
          <p:nvPr/>
        </p:nvPicPr>
        <p:blipFill>
          <a:blip r:embed="rId6" cstate="print"/>
          <a:srcRect/>
          <a:stretch>
            <a:fillRect/>
          </a:stretch>
        </p:blipFill>
        <p:spPr bwMode="auto">
          <a:xfrm>
            <a:off x="785786" y="5572140"/>
            <a:ext cx="811212" cy="811213"/>
          </a:xfrm>
          <a:prstGeom prst="rect">
            <a:avLst/>
          </a:prstGeom>
          <a:noFill/>
        </p:spPr>
      </p:pic>
      <p:sp>
        <p:nvSpPr>
          <p:cNvPr id="10" name="Прямоугольник 9"/>
          <p:cNvSpPr/>
          <p:nvPr/>
        </p:nvSpPr>
        <p:spPr>
          <a:xfrm>
            <a:off x="0" y="4572008"/>
            <a:ext cx="1770036"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+20</a:t>
            </a:r>
          </a:p>
        </p:txBody>
      </p:sp>
      <p:pic>
        <p:nvPicPr>
          <p:cNvPr id="11" name="Рисунок 10" descr="мульт колоб нет"/>
          <p:cNvPicPr/>
          <p:nvPr/>
        </p:nvPicPr>
        <p:blipFill>
          <a:blip r:embed="rId7" cstate="print"/>
          <a:srcRect/>
          <a:stretch>
            <a:fillRect/>
          </a:stretch>
        </p:blipFill>
        <p:spPr bwMode="auto">
          <a:xfrm>
            <a:off x="3929058"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786578"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cstate="print"/>
          <a:srcRect/>
          <a:stretch>
            <a:fillRect/>
          </a:stretch>
        </p:blipFill>
        <p:spPr bwMode="auto">
          <a:xfrm>
            <a:off x="1283560" y="1142984"/>
            <a:ext cx="6145960" cy="4272470"/>
          </a:xfrm>
          <a:prstGeom prst="rect">
            <a:avLst/>
          </a:prstGeom>
          <a:noFill/>
          <a:ln w="9525">
            <a:noFill/>
            <a:miter lim="800000"/>
            <a:headEnd/>
            <a:tailEnd/>
          </a:ln>
          <a:effectLst/>
        </p:spPr>
      </p:pic>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Кто погнался за посудой Федоры, чтобы воротить её?</a:t>
            </a:r>
          </a:p>
        </p:txBody>
      </p:sp>
      <p:sp>
        <p:nvSpPr>
          <p:cNvPr id="5" name="Прямоугольник 4"/>
          <p:cNvSpPr/>
          <p:nvPr/>
        </p:nvSpPr>
        <p:spPr>
          <a:xfrm>
            <a:off x="357158" y="5500702"/>
            <a:ext cx="1857388" cy="914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коты</a:t>
            </a:r>
          </a:p>
        </p:txBody>
      </p:sp>
      <p:sp>
        <p:nvSpPr>
          <p:cNvPr id="6" name="Прямоугольник 5"/>
          <p:cNvSpPr/>
          <p:nvPr/>
        </p:nvSpPr>
        <p:spPr>
          <a:xfrm>
            <a:off x="3428992" y="5500702"/>
            <a:ext cx="1857388" cy="92869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козы</a:t>
            </a:r>
          </a:p>
        </p:txBody>
      </p:sp>
      <p:sp>
        <p:nvSpPr>
          <p:cNvPr id="7" name="Прямоугольник 6"/>
          <p:cNvSpPr/>
          <p:nvPr/>
        </p:nvSpPr>
        <p:spPr>
          <a:xfrm>
            <a:off x="6357950" y="5500702"/>
            <a:ext cx="1714512" cy="914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стол</a:t>
            </a:r>
          </a:p>
        </p:txBody>
      </p:sp>
      <p:sp>
        <p:nvSpPr>
          <p:cNvPr id="9" name="Стрелка вправо 8">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0" y="4572008"/>
            <a:ext cx="1770036"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+30</a:t>
            </a:r>
          </a:p>
        </p:txBody>
      </p:sp>
      <p:pic>
        <p:nvPicPr>
          <p:cNvPr id="10" name="Рисунок 9" descr="мульт колобок"/>
          <p:cNvPicPr/>
          <p:nvPr/>
        </p:nvPicPr>
        <p:blipFill>
          <a:blip r:embed="rId6" cstate="print"/>
          <a:srcRect/>
          <a:stretch>
            <a:fillRect/>
          </a:stretch>
        </p:blipFill>
        <p:spPr bwMode="auto">
          <a:xfrm>
            <a:off x="714348" y="5572140"/>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4000496"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929454"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cstate="print"/>
          <a:srcRect/>
          <a:stretch>
            <a:fillRect/>
          </a:stretch>
        </p:blipFill>
        <p:spPr bwMode="auto">
          <a:xfrm>
            <a:off x="2571736" y="1071546"/>
            <a:ext cx="3586170" cy="4623055"/>
          </a:xfrm>
          <a:prstGeom prst="rect">
            <a:avLst/>
          </a:prstGeom>
          <a:noFill/>
          <a:ln w="9525">
            <a:noFill/>
            <a:miter lim="800000"/>
            <a:headEnd/>
            <a:tailEnd/>
          </a:ln>
          <a:effectLst/>
        </p:spPr>
      </p:pic>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Какое чудо произошло с </a:t>
            </a:r>
            <a:r>
              <a:rPr lang="ru-RU" sz="3600" dirty="0" err="1">
                <a:solidFill>
                  <a:schemeClr val="tx1"/>
                </a:solidFill>
              </a:rPr>
              <a:t>Федорой</a:t>
            </a:r>
            <a:r>
              <a:rPr lang="ru-RU" sz="3600" dirty="0">
                <a:solidFill>
                  <a:schemeClr val="tx1"/>
                </a:solidFill>
              </a:rPr>
              <a:t>?</a:t>
            </a:r>
          </a:p>
        </p:txBody>
      </p:sp>
      <p:sp>
        <p:nvSpPr>
          <p:cNvPr id="5" name="Прямоугольник 4"/>
          <p:cNvSpPr/>
          <p:nvPr/>
        </p:nvSpPr>
        <p:spPr>
          <a:xfrm>
            <a:off x="357158" y="5500702"/>
            <a:ext cx="1857388" cy="914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Она стала добрей</a:t>
            </a:r>
          </a:p>
        </p:txBody>
      </p:sp>
      <p:sp>
        <p:nvSpPr>
          <p:cNvPr id="6" name="Прямоугольник 5"/>
          <p:cNvSpPr/>
          <p:nvPr/>
        </p:nvSpPr>
        <p:spPr>
          <a:xfrm>
            <a:off x="3428992" y="5500702"/>
            <a:ext cx="1857388" cy="92869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Она стала умней</a:t>
            </a:r>
          </a:p>
        </p:txBody>
      </p:sp>
      <p:sp>
        <p:nvSpPr>
          <p:cNvPr id="7" name="Прямоугольник 6"/>
          <p:cNvSpPr/>
          <p:nvPr/>
        </p:nvSpPr>
        <p:spPr>
          <a:xfrm>
            <a:off x="6357950" y="5500702"/>
            <a:ext cx="1714512" cy="914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Она стала </a:t>
            </a:r>
            <a:r>
              <a:rPr lang="ru-RU" dirty="0" err="1">
                <a:solidFill>
                  <a:schemeClr val="tx1"/>
                </a:solidFill>
              </a:rPr>
              <a:t>чистей</a:t>
            </a:r>
            <a:endParaRPr lang="ru-RU" dirty="0">
              <a:solidFill>
                <a:schemeClr val="tx1"/>
              </a:solidFill>
            </a:endParaRPr>
          </a:p>
        </p:txBody>
      </p:sp>
      <p:sp>
        <p:nvSpPr>
          <p:cNvPr id="9" name="Стрелка вправо 8">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0" y="4572008"/>
            <a:ext cx="1770036"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+40</a:t>
            </a:r>
          </a:p>
        </p:txBody>
      </p:sp>
      <p:pic>
        <p:nvPicPr>
          <p:cNvPr id="10" name="Рисунок 9" descr="мульт колобок"/>
          <p:cNvPicPr/>
          <p:nvPr/>
        </p:nvPicPr>
        <p:blipFill>
          <a:blip r:embed="rId6" cstate="print"/>
          <a:srcRect/>
          <a:stretch>
            <a:fillRect/>
          </a:stretch>
        </p:blipFill>
        <p:spPr bwMode="auto">
          <a:xfrm>
            <a:off x="714348" y="5572140"/>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4000496"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858016"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4" cstate="print"/>
          <a:srcRect/>
          <a:stretch>
            <a:fillRect/>
          </a:stretch>
        </p:blipFill>
        <p:spPr bwMode="auto">
          <a:xfrm>
            <a:off x="2118896" y="1142984"/>
            <a:ext cx="4416430" cy="5072098"/>
          </a:xfrm>
          <a:prstGeom prst="rect">
            <a:avLst/>
          </a:prstGeom>
          <a:noFill/>
          <a:ln w="9525">
            <a:noFill/>
            <a:miter lim="800000"/>
            <a:headEnd/>
            <a:tailEnd/>
          </a:ln>
          <a:effectLst/>
        </p:spPr>
      </p:pic>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Как звали главную героиню сказки?</a:t>
            </a:r>
          </a:p>
        </p:txBody>
      </p:sp>
      <p:sp>
        <p:nvSpPr>
          <p:cNvPr id="5" name="Прямоугольник 4"/>
          <p:cNvSpPr/>
          <p:nvPr/>
        </p:nvSpPr>
        <p:spPr>
          <a:xfrm>
            <a:off x="357158" y="5500702"/>
            <a:ext cx="1857388" cy="914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Федора Ивановна</a:t>
            </a:r>
          </a:p>
        </p:txBody>
      </p:sp>
      <p:sp>
        <p:nvSpPr>
          <p:cNvPr id="6" name="Прямоугольник 5"/>
          <p:cNvSpPr/>
          <p:nvPr/>
        </p:nvSpPr>
        <p:spPr>
          <a:xfrm>
            <a:off x="3428992" y="5500702"/>
            <a:ext cx="1857388" cy="92869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Федора Егоровна</a:t>
            </a:r>
          </a:p>
        </p:txBody>
      </p:sp>
      <p:sp>
        <p:nvSpPr>
          <p:cNvPr id="7" name="Прямоугольник 6"/>
          <p:cNvSpPr/>
          <p:nvPr/>
        </p:nvSpPr>
        <p:spPr>
          <a:xfrm>
            <a:off x="6357950" y="5500702"/>
            <a:ext cx="1714512" cy="914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Федора Федоровна</a:t>
            </a:r>
          </a:p>
        </p:txBody>
      </p:sp>
      <p:sp>
        <p:nvSpPr>
          <p:cNvPr id="9" name="Стрелка вправо 8">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3143240" y="1571612"/>
            <a:ext cx="1770036"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+50</a:t>
            </a:r>
          </a:p>
        </p:txBody>
      </p:sp>
      <p:pic>
        <p:nvPicPr>
          <p:cNvPr id="10" name="Рисунок 9" descr="мульт колобок"/>
          <p:cNvPicPr/>
          <p:nvPr/>
        </p:nvPicPr>
        <p:blipFill>
          <a:blip r:embed="rId6" cstate="print"/>
          <a:srcRect/>
          <a:stretch>
            <a:fillRect/>
          </a:stretch>
        </p:blipFill>
        <p:spPr bwMode="auto">
          <a:xfrm>
            <a:off x="4000496" y="5572140"/>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857224"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858016"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357166"/>
            <a:ext cx="8183880" cy="642942"/>
          </a:xfrm>
        </p:spPr>
        <p:txBody>
          <a:bodyPr>
            <a:normAutofit/>
          </a:bodyPr>
          <a:lstStyle/>
          <a:p>
            <a:r>
              <a:rPr lang="ru-RU" sz="2800" dirty="0"/>
              <a:t>Инструкция по управлению игрой. </a:t>
            </a:r>
          </a:p>
        </p:txBody>
      </p:sp>
      <p:sp>
        <p:nvSpPr>
          <p:cNvPr id="3" name="Содержимое 2"/>
          <p:cNvSpPr>
            <a:spLocks noGrp="1"/>
          </p:cNvSpPr>
          <p:nvPr>
            <p:ph idx="1"/>
          </p:nvPr>
        </p:nvSpPr>
        <p:spPr>
          <a:xfrm>
            <a:off x="500034" y="1071546"/>
            <a:ext cx="8183880" cy="5259522"/>
          </a:xfrm>
        </p:spPr>
        <p:txBody>
          <a:bodyPr>
            <a:normAutofit/>
          </a:bodyPr>
          <a:lstStyle/>
          <a:p>
            <a:pPr>
              <a:lnSpc>
                <a:spcPct val="200000"/>
              </a:lnSpc>
            </a:pPr>
            <a:r>
              <a:rPr lang="ru-RU" sz="1200" dirty="0"/>
              <a:t>В игре представлены 6 тем соответственно сказкам К.И.Чуковского. Под цифрами содержится вопросы. Чем выше номинал цифры, тем сложнее вопрос. Для того чтобы появился вопрос, игроку необходимо выбрать тему и номинал вопроса (например </a:t>
            </a:r>
            <a:r>
              <a:rPr lang="ru-RU" sz="1200" dirty="0" err="1"/>
              <a:t>Мойдодыр</a:t>
            </a:r>
            <a:r>
              <a:rPr lang="ru-RU" sz="1200" dirty="0"/>
              <a:t> 20) и щелкнуть по цифре. Слайд автоматически перейдёт на слайд с вопросом.</a:t>
            </a:r>
          </a:p>
          <a:p>
            <a:pPr>
              <a:lnSpc>
                <a:spcPct val="200000"/>
              </a:lnSpc>
            </a:pPr>
            <a:r>
              <a:rPr lang="ru-RU" sz="1200" dirty="0"/>
              <a:t>При ответе на вопрос, необходимо нажать на кнопку с ответом , который дала команда. Если ответ верный ,то появится знак            и количество очков, которое заработала команда. Если ответ неверный, то появиться знак              и право хода переходит к другой команде. Если ни одна команда не дала правильного  ответа, то очки никому не засчитываются.</a:t>
            </a:r>
          </a:p>
          <a:p>
            <a:pPr>
              <a:lnSpc>
                <a:spcPct val="200000"/>
              </a:lnSpc>
            </a:pPr>
            <a:r>
              <a:rPr lang="ru-RU" sz="1200" dirty="0"/>
              <a:t>Для того чтобы вернуться к темам необходимо щелкнуть по стрелке в нижнем правом углу экрана.             .</a:t>
            </a:r>
          </a:p>
          <a:p>
            <a:pPr>
              <a:lnSpc>
                <a:spcPct val="200000"/>
              </a:lnSpc>
            </a:pPr>
            <a:r>
              <a:rPr lang="ru-RU" sz="1200" dirty="0"/>
              <a:t>Тот вопрос который уже участвовал в игре будет закрыт знаком             .</a:t>
            </a:r>
          </a:p>
          <a:p>
            <a:pPr>
              <a:lnSpc>
                <a:spcPct val="200000"/>
              </a:lnSpc>
            </a:pPr>
            <a:r>
              <a:rPr lang="ru-RU" sz="1200" dirty="0"/>
              <a:t>Желаю удачи!</a:t>
            </a:r>
          </a:p>
          <a:p>
            <a:pPr>
              <a:lnSpc>
                <a:spcPct val="200000"/>
              </a:lnSpc>
            </a:pPr>
            <a:endParaRPr lang="ru-RU" sz="1200" dirty="0"/>
          </a:p>
        </p:txBody>
      </p:sp>
      <p:pic>
        <p:nvPicPr>
          <p:cNvPr id="4" name="Рисунок 3" descr="мульт колобок"/>
          <p:cNvPicPr/>
          <p:nvPr/>
        </p:nvPicPr>
        <p:blipFill>
          <a:blip r:embed="rId2" cstate="print"/>
          <a:srcRect/>
          <a:stretch>
            <a:fillRect/>
          </a:stretch>
        </p:blipFill>
        <p:spPr bwMode="auto">
          <a:xfrm>
            <a:off x="3571868" y="3000372"/>
            <a:ext cx="477044" cy="477045"/>
          </a:xfrm>
          <a:prstGeom prst="rect">
            <a:avLst/>
          </a:prstGeom>
          <a:noFill/>
        </p:spPr>
      </p:pic>
      <p:pic>
        <p:nvPicPr>
          <p:cNvPr id="5" name="Рисунок 4" descr="мульт колоб нет"/>
          <p:cNvPicPr/>
          <p:nvPr/>
        </p:nvPicPr>
        <p:blipFill>
          <a:blip r:embed="rId3" cstate="print"/>
          <a:srcRect/>
          <a:stretch>
            <a:fillRect/>
          </a:stretch>
        </p:blipFill>
        <p:spPr bwMode="auto">
          <a:xfrm>
            <a:off x="3929058" y="3429000"/>
            <a:ext cx="466726" cy="466726"/>
          </a:xfrm>
          <a:prstGeom prst="rect">
            <a:avLst/>
          </a:prstGeom>
          <a:noFill/>
        </p:spPr>
      </p:pic>
      <p:sp>
        <p:nvSpPr>
          <p:cNvPr id="6" name="Стрелка вправо 5">
            <a:hlinkClick r:id="rId4" action="ppaction://hlinksldjump"/>
          </p:cNvPr>
          <p:cNvSpPr/>
          <p:nvPr/>
        </p:nvSpPr>
        <p:spPr>
          <a:xfrm>
            <a:off x="1643042" y="4572008"/>
            <a:ext cx="500066"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descr="мульт колобок"/>
          <p:cNvPicPr/>
          <p:nvPr/>
        </p:nvPicPr>
        <p:blipFill>
          <a:blip r:embed="rId2" cstate="print"/>
          <a:srcRect/>
          <a:stretch>
            <a:fillRect/>
          </a:stretch>
        </p:blipFill>
        <p:spPr bwMode="auto">
          <a:xfrm>
            <a:off x="6215074" y="4857760"/>
            <a:ext cx="477044" cy="477045"/>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cstate="print"/>
          <a:srcRect/>
          <a:stretch>
            <a:fillRect/>
          </a:stretch>
        </p:blipFill>
        <p:spPr bwMode="auto">
          <a:xfrm>
            <a:off x="3143240" y="1643050"/>
            <a:ext cx="2794000" cy="4319587"/>
          </a:xfrm>
          <a:prstGeom prst="rect">
            <a:avLst/>
          </a:prstGeom>
          <a:noFill/>
          <a:ln w="9525">
            <a:noFill/>
            <a:miter lim="800000"/>
            <a:headEnd/>
            <a:tailEnd/>
          </a:ln>
          <a:effectLst/>
        </p:spPr>
      </p:pic>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solidFill>
                  <a:schemeClr val="tx1"/>
                </a:solidFill>
              </a:rPr>
              <a:t>Кто проглотил солнце в стихотворении Чуковского «краденое солнце»?</a:t>
            </a:r>
          </a:p>
        </p:txBody>
      </p:sp>
      <p:sp>
        <p:nvSpPr>
          <p:cNvPr id="5" name="Прямоугольник 4"/>
          <p:cNvSpPr/>
          <p:nvPr/>
        </p:nvSpPr>
        <p:spPr>
          <a:xfrm>
            <a:off x="357158" y="5500702"/>
            <a:ext cx="1857388" cy="914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медведь</a:t>
            </a:r>
          </a:p>
        </p:txBody>
      </p:sp>
      <p:sp>
        <p:nvSpPr>
          <p:cNvPr id="6" name="Прямоугольник 5"/>
          <p:cNvSpPr/>
          <p:nvPr/>
        </p:nvSpPr>
        <p:spPr>
          <a:xfrm>
            <a:off x="3428992" y="5500702"/>
            <a:ext cx="1857388" cy="92869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крокодил</a:t>
            </a:r>
          </a:p>
        </p:txBody>
      </p:sp>
      <p:sp>
        <p:nvSpPr>
          <p:cNvPr id="7" name="Прямоугольник 6"/>
          <p:cNvSpPr/>
          <p:nvPr/>
        </p:nvSpPr>
        <p:spPr>
          <a:xfrm>
            <a:off x="6357950" y="5500702"/>
            <a:ext cx="1714512" cy="914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бегемот</a:t>
            </a:r>
          </a:p>
        </p:txBody>
      </p:sp>
      <p:sp>
        <p:nvSpPr>
          <p:cNvPr id="9" name="Стрелка вправо 8">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3143240" y="4714884"/>
            <a:ext cx="2357454" cy="923330"/>
          </a:xfrm>
          <a:prstGeom prst="rect">
            <a:avLst/>
          </a:prstGeom>
          <a:noFill/>
        </p:spPr>
        <p:txBody>
          <a:bodyPr wrap="square" lIns="91440" tIns="45720" rIns="91440" bIns="45720">
            <a:spAutoFit/>
          </a:bodyPr>
          <a:lstStyle/>
          <a:p>
            <a:pPr algn="ctr"/>
            <a:r>
              <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+10</a:t>
            </a:r>
          </a:p>
        </p:txBody>
      </p:sp>
      <p:pic>
        <p:nvPicPr>
          <p:cNvPr id="10" name="Рисунок 9" descr="мульт колобок"/>
          <p:cNvPicPr/>
          <p:nvPr/>
        </p:nvPicPr>
        <p:blipFill>
          <a:blip r:embed="rId6" cstate="print"/>
          <a:srcRect/>
          <a:stretch>
            <a:fillRect/>
          </a:stretch>
        </p:blipFill>
        <p:spPr bwMode="auto">
          <a:xfrm>
            <a:off x="4000496" y="5572140"/>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785786"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929454"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4" cstate="print"/>
          <a:srcRect/>
          <a:stretch>
            <a:fillRect/>
          </a:stretch>
        </p:blipFill>
        <p:spPr bwMode="auto">
          <a:xfrm>
            <a:off x="2426091" y="1142984"/>
            <a:ext cx="4074735" cy="5256408"/>
          </a:xfrm>
          <a:prstGeom prst="rect">
            <a:avLst/>
          </a:prstGeom>
          <a:noFill/>
          <a:ln w="9525">
            <a:noFill/>
            <a:miter lim="800000"/>
            <a:headEnd/>
            <a:tailEnd/>
          </a:ln>
          <a:effectLst/>
        </p:spPr>
      </p:pic>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Кто уговорил медведя сразиться с крокодилом?</a:t>
            </a:r>
          </a:p>
        </p:txBody>
      </p:sp>
      <p:sp>
        <p:nvSpPr>
          <p:cNvPr id="5" name="Прямоугольник 4"/>
          <p:cNvSpPr/>
          <p:nvPr/>
        </p:nvSpPr>
        <p:spPr>
          <a:xfrm>
            <a:off x="357158" y="5500702"/>
            <a:ext cx="1857388" cy="914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зайчиха</a:t>
            </a:r>
          </a:p>
        </p:txBody>
      </p:sp>
      <p:sp>
        <p:nvSpPr>
          <p:cNvPr id="6" name="Прямоугольник 5"/>
          <p:cNvSpPr/>
          <p:nvPr/>
        </p:nvSpPr>
        <p:spPr>
          <a:xfrm>
            <a:off x="3428992" y="5500702"/>
            <a:ext cx="1857388" cy="92869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медведица</a:t>
            </a:r>
          </a:p>
        </p:txBody>
      </p:sp>
      <p:sp>
        <p:nvSpPr>
          <p:cNvPr id="7" name="Прямоугольник 6"/>
          <p:cNvSpPr/>
          <p:nvPr/>
        </p:nvSpPr>
        <p:spPr>
          <a:xfrm>
            <a:off x="6357950" y="5500702"/>
            <a:ext cx="1714512" cy="914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Два барана</a:t>
            </a:r>
          </a:p>
        </p:txBody>
      </p:sp>
      <p:sp>
        <p:nvSpPr>
          <p:cNvPr id="9" name="Стрелка вправо 8">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357158" y="4357694"/>
            <a:ext cx="1770036" cy="923330"/>
          </a:xfrm>
          <a:prstGeom prst="rect">
            <a:avLst/>
          </a:prstGeom>
          <a:noFill/>
        </p:spPr>
        <p:txBody>
          <a:bodyPr wrap="none" lIns="91440" tIns="45720" rIns="91440" bIns="45720">
            <a:spAutoFit/>
          </a:bodyPr>
          <a:lstStyle/>
          <a:p>
            <a:pPr algn="ctr"/>
            <a:r>
              <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+20</a:t>
            </a:r>
          </a:p>
        </p:txBody>
      </p:sp>
      <p:pic>
        <p:nvPicPr>
          <p:cNvPr id="10" name="Рисунок 9" descr="мульт колобок"/>
          <p:cNvPicPr/>
          <p:nvPr/>
        </p:nvPicPr>
        <p:blipFill>
          <a:blip r:embed="rId6" cstate="print"/>
          <a:srcRect/>
          <a:stretch>
            <a:fillRect/>
          </a:stretch>
        </p:blipFill>
        <p:spPr bwMode="auto">
          <a:xfrm>
            <a:off x="857224" y="5572140"/>
            <a:ext cx="811212" cy="811213"/>
          </a:xfrm>
          <a:prstGeom prst="rect">
            <a:avLst/>
          </a:prstGeom>
          <a:noFill/>
        </p:spPr>
      </p:pic>
      <p:pic>
        <p:nvPicPr>
          <p:cNvPr id="11" name="Рисунок 10" descr="мульт колоб нет"/>
          <p:cNvPicPr/>
          <p:nvPr/>
        </p:nvPicPr>
        <p:blipFill>
          <a:blip r:embed="rId7" cstate="print"/>
          <a:srcRect/>
          <a:stretch>
            <a:fillRect/>
          </a:stretch>
        </p:blipFill>
        <p:spPr bwMode="auto">
          <a:xfrm>
            <a:off x="4143372"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929454" y="5715016"/>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cstate="print"/>
          <a:srcRect/>
          <a:stretch>
            <a:fillRect/>
          </a:stretch>
        </p:blipFill>
        <p:spPr bwMode="auto">
          <a:xfrm>
            <a:off x="2036763" y="608013"/>
            <a:ext cx="5068887" cy="5640387"/>
          </a:xfrm>
          <a:prstGeom prst="rect">
            <a:avLst/>
          </a:prstGeom>
          <a:noFill/>
          <a:ln w="9525">
            <a:noFill/>
            <a:miter lim="800000"/>
            <a:headEnd/>
            <a:tailEnd/>
          </a:ln>
          <a:effectLst/>
        </p:spPr>
      </p:pic>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Что еще хотел проглотить крокодил?</a:t>
            </a:r>
          </a:p>
        </p:txBody>
      </p:sp>
      <p:sp>
        <p:nvSpPr>
          <p:cNvPr id="5" name="Прямоугольник 4"/>
          <p:cNvSpPr/>
          <p:nvPr/>
        </p:nvSpPr>
        <p:spPr>
          <a:xfrm>
            <a:off x="357158" y="5500702"/>
            <a:ext cx="1857388" cy="914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луну</a:t>
            </a:r>
          </a:p>
        </p:txBody>
      </p:sp>
      <p:sp>
        <p:nvSpPr>
          <p:cNvPr id="6" name="Прямоугольник 5"/>
          <p:cNvSpPr/>
          <p:nvPr/>
        </p:nvSpPr>
        <p:spPr>
          <a:xfrm>
            <a:off x="3428992" y="5500702"/>
            <a:ext cx="1857388" cy="92869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зверей</a:t>
            </a:r>
          </a:p>
        </p:txBody>
      </p:sp>
      <p:sp>
        <p:nvSpPr>
          <p:cNvPr id="7" name="Прямоугольник 6"/>
          <p:cNvSpPr/>
          <p:nvPr/>
        </p:nvSpPr>
        <p:spPr>
          <a:xfrm>
            <a:off x="6357950" y="5500702"/>
            <a:ext cx="1714512" cy="914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медвежат</a:t>
            </a:r>
          </a:p>
        </p:txBody>
      </p:sp>
      <p:sp>
        <p:nvSpPr>
          <p:cNvPr id="9" name="Стрелка вправо 8">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descr="мульт колобок"/>
          <p:cNvPicPr/>
          <p:nvPr/>
        </p:nvPicPr>
        <p:blipFill>
          <a:blip r:embed="rId6" cstate="print"/>
          <a:srcRect/>
          <a:stretch>
            <a:fillRect/>
          </a:stretch>
        </p:blipFill>
        <p:spPr bwMode="auto">
          <a:xfrm>
            <a:off x="714348" y="5500702"/>
            <a:ext cx="811212" cy="811213"/>
          </a:xfrm>
          <a:prstGeom prst="rect">
            <a:avLst/>
          </a:prstGeom>
          <a:noFill/>
        </p:spPr>
      </p:pic>
      <p:sp>
        <p:nvSpPr>
          <p:cNvPr id="10" name="Прямоугольник 9"/>
          <p:cNvSpPr/>
          <p:nvPr/>
        </p:nvSpPr>
        <p:spPr>
          <a:xfrm>
            <a:off x="357158" y="4500570"/>
            <a:ext cx="1770036" cy="923330"/>
          </a:xfrm>
          <a:prstGeom prst="rect">
            <a:avLst/>
          </a:prstGeom>
          <a:noFill/>
        </p:spPr>
        <p:txBody>
          <a:bodyPr wrap="none" lIns="91440" tIns="45720" rIns="91440" bIns="45720">
            <a:spAutoFit/>
          </a:bodyPr>
          <a:lstStyle/>
          <a:p>
            <a:pPr algn="ctr"/>
            <a:r>
              <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+30</a:t>
            </a:r>
          </a:p>
        </p:txBody>
      </p:sp>
      <p:pic>
        <p:nvPicPr>
          <p:cNvPr id="11" name="Рисунок 10" descr="мульт колоб нет"/>
          <p:cNvPicPr/>
          <p:nvPr/>
        </p:nvPicPr>
        <p:blipFill>
          <a:blip r:embed="rId7" cstate="print"/>
          <a:srcRect/>
          <a:stretch>
            <a:fillRect/>
          </a:stretch>
        </p:blipFill>
        <p:spPr bwMode="auto">
          <a:xfrm>
            <a:off x="4000496"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929454"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4" cstate="print"/>
          <a:srcRect/>
          <a:stretch>
            <a:fillRect/>
          </a:stretch>
        </p:blipFill>
        <p:spPr bwMode="auto">
          <a:xfrm>
            <a:off x="1622585" y="1214422"/>
            <a:ext cx="5205233" cy="5000660"/>
          </a:xfrm>
          <a:prstGeom prst="rect">
            <a:avLst/>
          </a:prstGeom>
          <a:noFill/>
          <a:ln w="9525">
            <a:noFill/>
            <a:miter lim="800000"/>
            <a:headEnd/>
            <a:tailEnd/>
          </a:ln>
          <a:effectLst/>
        </p:spPr>
      </p:pic>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Кто звал зверей сражаться с крокодилом?</a:t>
            </a:r>
          </a:p>
        </p:txBody>
      </p:sp>
      <p:sp>
        <p:nvSpPr>
          <p:cNvPr id="5" name="Прямоугольник 4"/>
          <p:cNvSpPr/>
          <p:nvPr/>
        </p:nvSpPr>
        <p:spPr>
          <a:xfrm>
            <a:off x="357158" y="5500702"/>
            <a:ext cx="1857388" cy="914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Два барана</a:t>
            </a:r>
          </a:p>
        </p:txBody>
      </p:sp>
      <p:sp>
        <p:nvSpPr>
          <p:cNvPr id="6" name="Прямоугольник 5"/>
          <p:cNvSpPr/>
          <p:nvPr/>
        </p:nvSpPr>
        <p:spPr>
          <a:xfrm>
            <a:off x="3428992" y="5500702"/>
            <a:ext cx="1857388" cy="92869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Раки пучеглазые</a:t>
            </a:r>
          </a:p>
        </p:txBody>
      </p:sp>
      <p:sp>
        <p:nvSpPr>
          <p:cNvPr id="7" name="Прямоугольник 6"/>
          <p:cNvSpPr/>
          <p:nvPr/>
        </p:nvSpPr>
        <p:spPr>
          <a:xfrm>
            <a:off x="6357950" y="5500702"/>
            <a:ext cx="1714512" cy="914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волки</a:t>
            </a:r>
          </a:p>
        </p:txBody>
      </p:sp>
      <p:sp>
        <p:nvSpPr>
          <p:cNvPr id="9" name="Стрелка вправо 8">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descr="мульт колоб нет"/>
          <p:cNvPicPr/>
          <p:nvPr/>
        </p:nvPicPr>
        <p:blipFill>
          <a:blip r:embed="rId6" cstate="print"/>
          <a:srcRect/>
          <a:stretch>
            <a:fillRect/>
          </a:stretch>
        </p:blipFill>
        <p:spPr bwMode="auto">
          <a:xfrm>
            <a:off x="4071934" y="5715016"/>
            <a:ext cx="647700" cy="647700"/>
          </a:xfrm>
          <a:prstGeom prst="rect">
            <a:avLst/>
          </a:prstGeom>
          <a:noFill/>
        </p:spPr>
      </p:pic>
      <p:pic>
        <p:nvPicPr>
          <p:cNvPr id="10" name="Рисунок 9" descr="мульт колоб нет"/>
          <p:cNvPicPr/>
          <p:nvPr/>
        </p:nvPicPr>
        <p:blipFill>
          <a:blip r:embed="rId6" cstate="print"/>
          <a:srcRect/>
          <a:stretch>
            <a:fillRect/>
          </a:stretch>
        </p:blipFill>
        <p:spPr bwMode="auto">
          <a:xfrm>
            <a:off x="6929454" y="5643578"/>
            <a:ext cx="647700" cy="647700"/>
          </a:xfrm>
          <a:prstGeom prst="rect">
            <a:avLst/>
          </a:prstGeom>
          <a:noFill/>
        </p:spPr>
      </p:pic>
      <p:pic>
        <p:nvPicPr>
          <p:cNvPr id="11" name="Рисунок 10" descr="мульт колобок"/>
          <p:cNvPicPr/>
          <p:nvPr/>
        </p:nvPicPr>
        <p:blipFill>
          <a:blip r:embed="rId7" cstate="print"/>
          <a:srcRect/>
          <a:stretch>
            <a:fillRect/>
          </a:stretch>
        </p:blipFill>
        <p:spPr bwMode="auto">
          <a:xfrm>
            <a:off x="785786" y="5500702"/>
            <a:ext cx="811212" cy="811213"/>
          </a:xfrm>
          <a:prstGeom prst="rect">
            <a:avLst/>
          </a:prstGeom>
          <a:noFill/>
        </p:spPr>
      </p:pic>
      <p:sp>
        <p:nvSpPr>
          <p:cNvPr id="12" name="Прямоугольник 11"/>
          <p:cNvSpPr/>
          <p:nvPr/>
        </p:nvSpPr>
        <p:spPr>
          <a:xfrm>
            <a:off x="357158" y="4500570"/>
            <a:ext cx="1770036" cy="923330"/>
          </a:xfrm>
          <a:prstGeom prst="rect">
            <a:avLst/>
          </a:prstGeom>
          <a:noFill/>
        </p:spPr>
        <p:txBody>
          <a:bodyPr wrap="none" lIns="91440" tIns="45720" rIns="91440" bIns="45720">
            <a:spAutoFit/>
          </a:bodyPr>
          <a:lstStyle/>
          <a:p>
            <a:pPr algn="ctr"/>
            <a:r>
              <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+40</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4" cstate="print"/>
          <a:srcRect/>
          <a:stretch>
            <a:fillRect/>
          </a:stretch>
        </p:blipFill>
        <p:spPr bwMode="auto">
          <a:xfrm>
            <a:off x="1071537" y="1285860"/>
            <a:ext cx="7063093" cy="4786346"/>
          </a:xfrm>
          <a:prstGeom prst="rect">
            <a:avLst/>
          </a:prstGeom>
          <a:noFill/>
          <a:ln w="9525">
            <a:noFill/>
            <a:miter lim="800000"/>
            <a:headEnd/>
            <a:tailEnd/>
          </a:ln>
          <a:effectLst/>
        </p:spPr>
      </p:pic>
      <p:sp>
        <p:nvSpPr>
          <p:cNvPr id="4" name="Прямоугольник 3"/>
          <p:cNvSpPr/>
          <p:nvPr/>
        </p:nvSpPr>
        <p:spPr>
          <a:xfrm>
            <a:off x="357158" y="571480"/>
            <a:ext cx="835824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err="1">
                <a:solidFill>
                  <a:schemeClr val="tx1"/>
                </a:solidFill>
              </a:rPr>
              <a:t>Кт</a:t>
            </a:r>
            <a:r>
              <a:rPr lang="en-US" sz="3200" dirty="0">
                <a:solidFill>
                  <a:schemeClr val="tx1"/>
                </a:solidFill>
              </a:rPr>
              <a:t>o</a:t>
            </a:r>
            <a:r>
              <a:rPr lang="ru-RU" sz="3200" dirty="0">
                <a:solidFill>
                  <a:schemeClr val="tx1"/>
                </a:solidFill>
              </a:rPr>
              <a:t> н</a:t>
            </a:r>
            <a:r>
              <a:rPr lang="en-US" sz="3200" dirty="0">
                <a:solidFill>
                  <a:schemeClr val="tx1"/>
                </a:solidFill>
              </a:rPr>
              <a:t>e</a:t>
            </a:r>
            <a:r>
              <a:rPr lang="ru-RU" sz="3200" dirty="0">
                <a:solidFill>
                  <a:schemeClr val="tx1"/>
                </a:solidFill>
              </a:rPr>
              <a:t> м</a:t>
            </a:r>
            <a:r>
              <a:rPr lang="en-US" sz="3200" dirty="0">
                <a:solidFill>
                  <a:schemeClr val="tx1"/>
                </a:solidFill>
              </a:rPr>
              <a:t>o</a:t>
            </a:r>
            <a:r>
              <a:rPr lang="ru-RU" sz="3200" dirty="0">
                <a:solidFill>
                  <a:schemeClr val="tx1"/>
                </a:solidFill>
              </a:rPr>
              <a:t>г н</a:t>
            </a:r>
            <a:r>
              <a:rPr lang="en-US" sz="3200" dirty="0">
                <a:solidFill>
                  <a:schemeClr val="tx1"/>
                </a:solidFill>
              </a:rPr>
              <a:t>a</a:t>
            </a:r>
            <a:r>
              <a:rPr lang="ru-RU" sz="3200" dirty="0" err="1">
                <a:solidFill>
                  <a:schemeClr val="tx1"/>
                </a:solidFill>
              </a:rPr>
              <a:t>йти</a:t>
            </a:r>
            <a:r>
              <a:rPr lang="ru-RU" sz="3200" dirty="0">
                <a:solidFill>
                  <a:schemeClr val="tx1"/>
                </a:solidFill>
              </a:rPr>
              <a:t> д</a:t>
            </a:r>
            <a:r>
              <a:rPr lang="en-US" sz="3200" dirty="0" err="1">
                <a:solidFill>
                  <a:schemeClr val="tx1"/>
                </a:solidFill>
              </a:rPr>
              <a:t>opo</a:t>
            </a:r>
            <a:r>
              <a:rPr lang="ru-RU" sz="3200" dirty="0" err="1">
                <a:solidFill>
                  <a:schemeClr val="tx1"/>
                </a:solidFill>
              </a:rPr>
              <a:t>гу</a:t>
            </a:r>
            <a:r>
              <a:rPr lang="ru-RU" sz="3200" dirty="0">
                <a:solidFill>
                  <a:schemeClr val="tx1"/>
                </a:solidFill>
              </a:rPr>
              <a:t> д</a:t>
            </a:r>
            <a:r>
              <a:rPr lang="en-US" sz="3200" dirty="0">
                <a:solidFill>
                  <a:schemeClr val="tx1"/>
                </a:solidFill>
              </a:rPr>
              <a:t>o</a:t>
            </a:r>
            <a:r>
              <a:rPr lang="ru-RU" sz="3200" dirty="0">
                <a:solidFill>
                  <a:schemeClr val="tx1"/>
                </a:solidFill>
              </a:rPr>
              <a:t>м</a:t>
            </a:r>
            <a:r>
              <a:rPr lang="en-US" sz="3200" dirty="0">
                <a:solidFill>
                  <a:schemeClr val="tx1"/>
                </a:solidFill>
              </a:rPr>
              <a:t>o</a:t>
            </a:r>
            <a:r>
              <a:rPr lang="ru-RU" sz="3200" dirty="0">
                <a:solidFill>
                  <a:schemeClr val="tx1"/>
                </a:solidFill>
              </a:rPr>
              <a:t>й в т</a:t>
            </a:r>
            <a:r>
              <a:rPr lang="en-US" sz="3200" dirty="0">
                <a:solidFill>
                  <a:schemeClr val="tx1"/>
                </a:solidFill>
              </a:rPr>
              <a:t>e</a:t>
            </a:r>
            <a:r>
              <a:rPr lang="ru-RU" sz="3200" dirty="0" err="1">
                <a:solidFill>
                  <a:schemeClr val="tx1"/>
                </a:solidFill>
              </a:rPr>
              <a:t>мн</a:t>
            </a:r>
            <a:r>
              <a:rPr lang="en-US" sz="3200" dirty="0">
                <a:solidFill>
                  <a:schemeClr val="tx1"/>
                </a:solidFill>
              </a:rPr>
              <a:t>o</a:t>
            </a:r>
            <a:r>
              <a:rPr lang="ru-RU" sz="3200" dirty="0">
                <a:solidFill>
                  <a:schemeClr val="tx1"/>
                </a:solidFill>
              </a:rPr>
              <a:t>т</a:t>
            </a:r>
            <a:r>
              <a:rPr lang="en-US" sz="3200" dirty="0">
                <a:solidFill>
                  <a:schemeClr val="tx1"/>
                </a:solidFill>
              </a:rPr>
              <a:t>e</a:t>
            </a:r>
            <a:r>
              <a:rPr lang="ru-RU" sz="3200" dirty="0">
                <a:solidFill>
                  <a:schemeClr val="tx1"/>
                </a:solidFill>
              </a:rPr>
              <a:t>?</a:t>
            </a:r>
          </a:p>
        </p:txBody>
      </p:sp>
      <p:sp>
        <p:nvSpPr>
          <p:cNvPr id="5" name="Прямоугольник 4"/>
          <p:cNvSpPr/>
          <p:nvPr/>
        </p:nvSpPr>
        <p:spPr>
          <a:xfrm>
            <a:off x="357158" y="5500702"/>
            <a:ext cx="1857388" cy="914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зайки</a:t>
            </a:r>
          </a:p>
        </p:txBody>
      </p:sp>
      <p:sp>
        <p:nvSpPr>
          <p:cNvPr id="6" name="Прямоугольник 5"/>
          <p:cNvSpPr/>
          <p:nvPr/>
        </p:nvSpPr>
        <p:spPr>
          <a:xfrm>
            <a:off x="3428992" y="5500702"/>
            <a:ext cx="1857388" cy="92869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воробей</a:t>
            </a:r>
          </a:p>
        </p:txBody>
      </p:sp>
      <p:sp>
        <p:nvSpPr>
          <p:cNvPr id="7" name="Прямоугольник 6"/>
          <p:cNvSpPr/>
          <p:nvPr/>
        </p:nvSpPr>
        <p:spPr>
          <a:xfrm>
            <a:off x="6357950" y="5500702"/>
            <a:ext cx="1714512" cy="914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tx1"/>
                </a:solidFill>
              </a:rPr>
              <a:t>Сороки-белобоки</a:t>
            </a:r>
            <a:endParaRPr lang="ru-RU" dirty="0">
              <a:solidFill>
                <a:schemeClr val="tx1"/>
              </a:solidFill>
            </a:endParaRPr>
          </a:p>
        </p:txBody>
      </p:sp>
      <p:sp>
        <p:nvSpPr>
          <p:cNvPr id="9" name="Стрелка вправо 8">
            <a:hlinkClick r:id="rId5" action="ppaction://hlinksldjump"/>
          </p:cNvPr>
          <p:cNvSpPr/>
          <p:nvPr/>
        </p:nvSpPr>
        <p:spPr>
          <a:xfrm>
            <a:off x="792958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descr="мульт колобок"/>
          <p:cNvPicPr/>
          <p:nvPr/>
        </p:nvPicPr>
        <p:blipFill>
          <a:blip r:embed="rId6" cstate="print"/>
          <a:srcRect/>
          <a:stretch>
            <a:fillRect/>
          </a:stretch>
        </p:blipFill>
        <p:spPr bwMode="auto">
          <a:xfrm>
            <a:off x="785786" y="5572140"/>
            <a:ext cx="811212" cy="811213"/>
          </a:xfrm>
          <a:prstGeom prst="rect">
            <a:avLst/>
          </a:prstGeom>
          <a:noFill/>
        </p:spPr>
      </p:pic>
      <p:sp>
        <p:nvSpPr>
          <p:cNvPr id="10" name="Прямоугольник 9"/>
          <p:cNvSpPr/>
          <p:nvPr/>
        </p:nvSpPr>
        <p:spPr>
          <a:xfrm>
            <a:off x="357158" y="4500570"/>
            <a:ext cx="1846980" cy="923330"/>
          </a:xfrm>
          <a:prstGeom prst="rect">
            <a:avLst/>
          </a:prstGeom>
          <a:noFill/>
        </p:spPr>
        <p:txBody>
          <a:bodyPr wrap="none" lIns="91440" tIns="45720" rIns="91440" bIns="45720">
            <a:spAutoFit/>
          </a:bodyPr>
          <a:lstStyle/>
          <a:p>
            <a:pPr algn="ctr"/>
            <a:r>
              <a:rPr lang="ru-RU" sz="5400" b="1" cap="none" spc="200" dirty="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t>+50</a:t>
            </a:r>
          </a:p>
        </p:txBody>
      </p:sp>
      <p:pic>
        <p:nvPicPr>
          <p:cNvPr id="11" name="Рисунок 10" descr="мульт колоб нет"/>
          <p:cNvPicPr/>
          <p:nvPr/>
        </p:nvPicPr>
        <p:blipFill>
          <a:blip r:embed="rId7" cstate="print"/>
          <a:srcRect/>
          <a:stretch>
            <a:fillRect/>
          </a:stretch>
        </p:blipFill>
        <p:spPr bwMode="auto">
          <a:xfrm>
            <a:off x="4000496" y="564357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6929454" y="564357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7"/>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Содержимое 3" descr="Рисунок12.png">
            <a:hlinkClick r:id="rId2" action="ppaction://hlinksldjump"/>
          </p:cNvPr>
          <p:cNvPicPr>
            <a:picLocks noGrp="1" noChangeAspect="1"/>
          </p:cNvPicPr>
          <p:nvPr>
            <p:ph idx="1"/>
          </p:nvPr>
        </p:nvPicPr>
        <p:blipFill>
          <a:blip r:embed="rId3" cstate="print"/>
          <a:srcRect l="1514" r="2272" b="2557"/>
          <a:stretch>
            <a:fillRect/>
          </a:stretch>
        </p:blipFill>
        <p:spPr>
          <a:xfrm>
            <a:off x="0" y="0"/>
            <a:ext cx="9144000" cy="6856413"/>
          </a:xfrm>
        </p:spPr>
      </p:pic>
      <p:sp>
        <p:nvSpPr>
          <p:cNvPr id="2051" name="Заголовок 1"/>
          <p:cNvSpPr>
            <a:spLocks noGrp="1"/>
          </p:cNvSpPr>
          <p:nvPr>
            <p:ph type="title"/>
          </p:nvPr>
        </p:nvSpPr>
        <p:spPr>
          <a:xfrm>
            <a:off x="2214546" y="-750094"/>
            <a:ext cx="8229600" cy="1500187"/>
          </a:xfrm>
        </p:spPr>
        <p:txBody>
          <a:bodyPr/>
          <a:lstStyle/>
          <a:p>
            <a:r>
              <a:rPr lang="ru-RU" dirty="0"/>
              <a:t>Своя игра</a:t>
            </a:r>
          </a:p>
        </p:txBody>
      </p:sp>
      <p:sp>
        <p:nvSpPr>
          <p:cNvPr id="4" name="AutoShape 3">
            <a:hlinkClick r:id="" action="ppaction://noaction" highlightClick="1"/>
          </p:cNvPr>
          <p:cNvSpPr>
            <a:spLocks noChangeArrowheads="1"/>
          </p:cNvSpPr>
          <p:nvPr/>
        </p:nvSpPr>
        <p:spPr bwMode="auto">
          <a:xfrm>
            <a:off x="500034" y="1714488"/>
            <a:ext cx="3505200" cy="685800"/>
          </a:xfrm>
          <a:prstGeom prst="actionButtonBlank">
            <a:avLst/>
          </a:prstGeom>
          <a:solidFill>
            <a:schemeClr val="accent1"/>
          </a:solidFill>
          <a:ln w="9525">
            <a:solidFill>
              <a:schemeClr val="tx1"/>
            </a:solidFill>
            <a:miter lim="800000"/>
            <a:headEnd/>
            <a:tailEnd/>
          </a:ln>
        </p:spPr>
        <p:txBody>
          <a:bodyPr wrap="none" anchor="ctr"/>
          <a:lstStyle/>
          <a:p>
            <a:pPr algn="ctr"/>
            <a:r>
              <a:rPr lang="ru-RU" sz="3200" b="1" dirty="0">
                <a:solidFill>
                  <a:schemeClr val="bg1"/>
                </a:solidFill>
              </a:rPr>
              <a:t>Телефон</a:t>
            </a:r>
          </a:p>
        </p:txBody>
      </p:sp>
      <p:sp>
        <p:nvSpPr>
          <p:cNvPr id="5" name="AutoShape 6">
            <a:hlinkClick r:id="" action="ppaction://noaction" highlightClick="1"/>
          </p:cNvPr>
          <p:cNvSpPr>
            <a:spLocks noChangeArrowheads="1"/>
          </p:cNvSpPr>
          <p:nvPr/>
        </p:nvSpPr>
        <p:spPr bwMode="auto">
          <a:xfrm>
            <a:off x="500034" y="2705088"/>
            <a:ext cx="3505200" cy="685800"/>
          </a:xfrm>
          <a:prstGeom prst="actionButtonBlank">
            <a:avLst/>
          </a:prstGeom>
          <a:solidFill>
            <a:schemeClr val="accent1"/>
          </a:solidFill>
          <a:ln w="9525">
            <a:solidFill>
              <a:schemeClr val="tx1"/>
            </a:solidFill>
            <a:miter lim="800000"/>
            <a:headEnd/>
            <a:tailEnd/>
          </a:ln>
        </p:spPr>
        <p:txBody>
          <a:bodyPr wrap="none" anchor="ctr"/>
          <a:lstStyle/>
          <a:p>
            <a:pPr algn="ctr"/>
            <a:r>
              <a:rPr lang="ru-RU" sz="3000" b="1" dirty="0">
                <a:solidFill>
                  <a:schemeClr val="bg1"/>
                </a:solidFill>
              </a:rPr>
              <a:t>Доктор Айболит</a:t>
            </a:r>
          </a:p>
        </p:txBody>
      </p:sp>
      <p:sp>
        <p:nvSpPr>
          <p:cNvPr id="6" name="AutoShape 7">
            <a:hlinkClick r:id="" action="ppaction://noaction" highlightClick="1"/>
          </p:cNvPr>
          <p:cNvSpPr>
            <a:spLocks noChangeArrowheads="1"/>
          </p:cNvSpPr>
          <p:nvPr/>
        </p:nvSpPr>
        <p:spPr bwMode="auto">
          <a:xfrm>
            <a:off x="500034" y="3695688"/>
            <a:ext cx="3505200" cy="862013"/>
          </a:xfrm>
          <a:prstGeom prst="actionButtonBlank">
            <a:avLst/>
          </a:prstGeom>
          <a:solidFill>
            <a:schemeClr val="accent1"/>
          </a:solidFill>
          <a:ln w="9525">
            <a:solidFill>
              <a:schemeClr val="tx1"/>
            </a:solidFill>
            <a:miter lim="800000"/>
            <a:headEnd/>
            <a:tailEnd/>
          </a:ln>
        </p:spPr>
        <p:txBody>
          <a:bodyPr wrap="none" anchor="ctr"/>
          <a:lstStyle/>
          <a:p>
            <a:pPr algn="ctr"/>
            <a:r>
              <a:rPr lang="ru-RU" sz="3000" b="1" dirty="0">
                <a:solidFill>
                  <a:schemeClr val="bg1"/>
                </a:solidFill>
              </a:rPr>
              <a:t>Муха-цокотуха</a:t>
            </a:r>
          </a:p>
        </p:txBody>
      </p:sp>
      <p:sp>
        <p:nvSpPr>
          <p:cNvPr id="7" name="AutoShape 8">
            <a:hlinkClick r:id="" action="ppaction://noaction" highlightClick="1"/>
          </p:cNvPr>
          <p:cNvSpPr>
            <a:spLocks noChangeArrowheads="1"/>
          </p:cNvSpPr>
          <p:nvPr/>
        </p:nvSpPr>
        <p:spPr bwMode="auto">
          <a:xfrm>
            <a:off x="500034" y="4762488"/>
            <a:ext cx="3505200" cy="685800"/>
          </a:xfrm>
          <a:prstGeom prst="actionButtonBlank">
            <a:avLst/>
          </a:prstGeom>
          <a:solidFill>
            <a:schemeClr val="accent1"/>
          </a:solidFill>
          <a:ln w="9525">
            <a:solidFill>
              <a:schemeClr val="tx1"/>
            </a:solidFill>
            <a:miter lim="800000"/>
            <a:headEnd/>
            <a:tailEnd/>
          </a:ln>
        </p:spPr>
        <p:txBody>
          <a:bodyPr wrap="none" anchor="ctr"/>
          <a:lstStyle/>
          <a:p>
            <a:pPr algn="ctr"/>
            <a:r>
              <a:rPr lang="ru-RU" sz="3000" b="1" dirty="0" err="1">
                <a:solidFill>
                  <a:schemeClr val="bg1"/>
                </a:solidFill>
              </a:rPr>
              <a:t>Федорино</a:t>
            </a:r>
            <a:r>
              <a:rPr lang="ru-RU" sz="3000" b="1" dirty="0">
                <a:solidFill>
                  <a:schemeClr val="bg1"/>
                </a:solidFill>
              </a:rPr>
              <a:t> горе</a:t>
            </a:r>
          </a:p>
        </p:txBody>
      </p:sp>
      <p:sp>
        <p:nvSpPr>
          <p:cNvPr id="8" name="AutoShape 9">
            <a:hlinkClick r:id="" action="ppaction://noaction" highlightClick="1"/>
          </p:cNvPr>
          <p:cNvSpPr>
            <a:spLocks noChangeArrowheads="1"/>
          </p:cNvSpPr>
          <p:nvPr/>
        </p:nvSpPr>
        <p:spPr bwMode="auto">
          <a:xfrm>
            <a:off x="500034" y="5753088"/>
            <a:ext cx="3571900" cy="676308"/>
          </a:xfrm>
          <a:prstGeom prst="actionButtonBlank">
            <a:avLst/>
          </a:prstGeom>
          <a:solidFill>
            <a:schemeClr val="accent1"/>
          </a:solidFill>
          <a:ln w="9525">
            <a:solidFill>
              <a:schemeClr val="tx1"/>
            </a:solidFill>
            <a:miter lim="800000"/>
            <a:headEnd/>
            <a:tailEnd/>
          </a:ln>
        </p:spPr>
        <p:txBody>
          <a:bodyPr wrap="none" anchor="ctr"/>
          <a:lstStyle/>
          <a:p>
            <a:pPr algn="ctr"/>
            <a:r>
              <a:rPr lang="ru-RU" sz="2400" b="1" dirty="0">
                <a:solidFill>
                  <a:schemeClr val="bg1"/>
                </a:solidFill>
              </a:rPr>
              <a:t>Краденое солнце</a:t>
            </a:r>
          </a:p>
        </p:txBody>
      </p:sp>
      <p:sp>
        <p:nvSpPr>
          <p:cNvPr id="9" name="AutoShape 11">
            <a:hlinkClick r:id="" action="ppaction://noaction" highlightClick="1"/>
          </p:cNvPr>
          <p:cNvSpPr>
            <a:spLocks noChangeArrowheads="1"/>
          </p:cNvSpPr>
          <p:nvPr/>
        </p:nvSpPr>
        <p:spPr bwMode="auto">
          <a:xfrm>
            <a:off x="4462434" y="1771624"/>
            <a:ext cx="685800" cy="685800"/>
          </a:xfrm>
          <a:prstGeom prst="actionButtonBlank">
            <a:avLst/>
          </a:prstGeom>
          <a:solidFill>
            <a:schemeClr val="accent1"/>
          </a:solidFill>
          <a:ln w="9525">
            <a:solidFill>
              <a:schemeClr val="tx1"/>
            </a:solidFill>
            <a:miter lim="800000"/>
            <a:headEnd/>
            <a:tailEnd/>
          </a:ln>
        </p:spPr>
        <p:txBody>
          <a:bodyPr wrap="none" anchor="ctr"/>
          <a:lstStyle/>
          <a:p>
            <a:pPr algn="ctr"/>
            <a:r>
              <a:rPr lang="ru-RU" sz="3000" b="1" dirty="0">
                <a:solidFill>
                  <a:srgbClr val="FF3399"/>
                </a:solidFill>
                <a:hlinkClick r:id="rId4" action="ppaction://hlinksldjump"/>
              </a:rPr>
              <a:t>10</a:t>
            </a:r>
            <a:endParaRPr lang="ru-RU" sz="3000" b="1" dirty="0">
              <a:solidFill>
                <a:srgbClr val="FF3399"/>
              </a:solidFill>
            </a:endParaRPr>
          </a:p>
        </p:txBody>
      </p:sp>
      <p:sp>
        <p:nvSpPr>
          <p:cNvPr id="10" name="AutoShape 13">
            <a:hlinkClick r:id="rId5" action="ppaction://hlinksldjump" highlightClick="1"/>
          </p:cNvPr>
          <p:cNvSpPr>
            <a:spLocks noChangeArrowheads="1"/>
          </p:cNvSpPr>
          <p:nvPr/>
        </p:nvSpPr>
        <p:spPr bwMode="auto">
          <a:xfrm>
            <a:off x="5376834" y="1771624"/>
            <a:ext cx="685800" cy="685800"/>
          </a:xfrm>
          <a:prstGeom prst="actionButtonBlank">
            <a:avLst/>
          </a:prstGeom>
          <a:solidFill>
            <a:schemeClr val="accent1"/>
          </a:solidFill>
          <a:ln w="9525">
            <a:solidFill>
              <a:schemeClr val="tx1"/>
            </a:solidFill>
            <a:miter lim="800000"/>
            <a:headEnd/>
            <a:tailEnd/>
          </a:ln>
        </p:spPr>
        <p:txBody>
          <a:bodyPr wrap="none" anchor="ctr"/>
          <a:lstStyle/>
          <a:p>
            <a:pPr algn="ctr"/>
            <a:r>
              <a:rPr lang="ru-RU" sz="3000" b="1" dirty="0">
                <a:solidFill>
                  <a:srgbClr val="FF3399"/>
                </a:solidFill>
                <a:hlinkClick r:id="rId6" action="ppaction://hlinksldjump"/>
              </a:rPr>
              <a:t>20</a:t>
            </a:r>
            <a:endParaRPr lang="ru-RU" sz="3000" b="1" dirty="0">
              <a:solidFill>
                <a:srgbClr val="FF3399"/>
              </a:solidFill>
            </a:endParaRPr>
          </a:p>
        </p:txBody>
      </p:sp>
      <p:sp>
        <p:nvSpPr>
          <p:cNvPr id="11" name="AutoShape 14">
            <a:hlinkClick r:id="rId7" action="ppaction://hlinksldjump" highlightClick="1"/>
          </p:cNvPr>
          <p:cNvSpPr>
            <a:spLocks noChangeArrowheads="1"/>
          </p:cNvSpPr>
          <p:nvPr/>
        </p:nvSpPr>
        <p:spPr bwMode="auto">
          <a:xfrm>
            <a:off x="6286512" y="1785926"/>
            <a:ext cx="685800" cy="685800"/>
          </a:xfrm>
          <a:prstGeom prst="actionButtonBlank">
            <a:avLst/>
          </a:prstGeom>
          <a:solidFill>
            <a:schemeClr val="accent1"/>
          </a:solidFill>
          <a:ln w="9525">
            <a:solidFill>
              <a:schemeClr val="tx1"/>
            </a:solidFill>
            <a:miter lim="800000"/>
            <a:headEnd/>
            <a:tailEnd/>
          </a:ln>
        </p:spPr>
        <p:txBody>
          <a:bodyPr wrap="none" anchor="ctr"/>
          <a:lstStyle/>
          <a:p>
            <a:pPr algn="ctr"/>
            <a:r>
              <a:rPr lang="ru-RU" sz="3000" b="1" dirty="0">
                <a:solidFill>
                  <a:srgbClr val="FF3399"/>
                </a:solidFill>
                <a:hlinkClick r:id="rId8" action="ppaction://hlinksldjump"/>
              </a:rPr>
              <a:t>30</a:t>
            </a:r>
            <a:endParaRPr lang="ru-RU" sz="3000" b="1" dirty="0">
              <a:solidFill>
                <a:srgbClr val="FF3399"/>
              </a:solidFill>
            </a:endParaRPr>
          </a:p>
        </p:txBody>
      </p:sp>
      <p:sp>
        <p:nvSpPr>
          <p:cNvPr id="12" name="AutoShape 15">
            <a:hlinkClick r:id="" action="ppaction://noaction" highlightClick="1"/>
          </p:cNvPr>
          <p:cNvSpPr>
            <a:spLocks noChangeArrowheads="1"/>
          </p:cNvSpPr>
          <p:nvPr/>
        </p:nvSpPr>
        <p:spPr bwMode="auto">
          <a:xfrm>
            <a:off x="8072462" y="1785926"/>
            <a:ext cx="685800" cy="685800"/>
          </a:xfrm>
          <a:prstGeom prst="actionButtonBlank">
            <a:avLst/>
          </a:prstGeom>
          <a:solidFill>
            <a:schemeClr val="accent1"/>
          </a:solidFill>
          <a:ln w="9525">
            <a:solidFill>
              <a:schemeClr val="tx1"/>
            </a:solidFill>
            <a:miter lim="800000"/>
            <a:headEnd/>
            <a:tailEnd/>
          </a:ln>
        </p:spPr>
        <p:txBody>
          <a:bodyPr wrap="none" anchor="ctr"/>
          <a:lstStyle/>
          <a:p>
            <a:pPr algn="ctr"/>
            <a:r>
              <a:rPr lang="ru-RU" sz="3000" b="1" dirty="0">
                <a:solidFill>
                  <a:srgbClr val="FF3399"/>
                </a:solidFill>
                <a:hlinkClick r:id="rId9" action="ppaction://hlinksldjump"/>
              </a:rPr>
              <a:t>50</a:t>
            </a:r>
            <a:endParaRPr lang="ru-RU" sz="3000" b="1" dirty="0">
              <a:solidFill>
                <a:srgbClr val="FF3399"/>
              </a:solidFill>
            </a:endParaRPr>
          </a:p>
        </p:txBody>
      </p:sp>
      <p:sp>
        <p:nvSpPr>
          <p:cNvPr id="13" name="AutoShape 16">
            <a:hlinkClick r:id="rId10" action="ppaction://hlinksldjump" highlightClick="1"/>
          </p:cNvPr>
          <p:cNvSpPr>
            <a:spLocks noChangeArrowheads="1"/>
          </p:cNvSpPr>
          <p:nvPr/>
        </p:nvSpPr>
        <p:spPr bwMode="auto">
          <a:xfrm>
            <a:off x="7215206" y="1785926"/>
            <a:ext cx="685800" cy="685800"/>
          </a:xfrm>
          <a:prstGeom prst="actionButtonBlank">
            <a:avLst/>
          </a:prstGeom>
          <a:solidFill>
            <a:schemeClr val="accent1"/>
          </a:solidFill>
          <a:ln w="9525">
            <a:solidFill>
              <a:schemeClr val="tx1"/>
            </a:solidFill>
            <a:miter lim="800000"/>
            <a:headEnd/>
            <a:tailEnd/>
          </a:ln>
        </p:spPr>
        <p:txBody>
          <a:bodyPr wrap="none" anchor="ctr"/>
          <a:lstStyle/>
          <a:p>
            <a:pPr algn="ctr"/>
            <a:r>
              <a:rPr lang="ru-RU" sz="3000" b="1" dirty="0">
                <a:solidFill>
                  <a:srgbClr val="FF3399"/>
                </a:solidFill>
                <a:hlinkClick r:id="rId11" action="ppaction://hlinksldjump"/>
              </a:rPr>
              <a:t>40</a:t>
            </a:r>
            <a:endParaRPr lang="ru-RU" sz="3000" b="1" dirty="0">
              <a:solidFill>
                <a:srgbClr val="FF3399"/>
              </a:solidFill>
            </a:endParaRPr>
          </a:p>
        </p:txBody>
      </p:sp>
      <p:sp>
        <p:nvSpPr>
          <p:cNvPr id="14" name="AutoShape 17">
            <a:hlinkClick r:id="" action="ppaction://noaction" highlightClick="1"/>
          </p:cNvPr>
          <p:cNvSpPr>
            <a:spLocks noChangeArrowheads="1"/>
          </p:cNvSpPr>
          <p:nvPr/>
        </p:nvSpPr>
        <p:spPr bwMode="auto">
          <a:xfrm>
            <a:off x="4462434" y="2705088"/>
            <a:ext cx="685800" cy="685800"/>
          </a:xfrm>
          <a:prstGeom prst="actionButtonBlank">
            <a:avLst/>
          </a:prstGeom>
          <a:solidFill>
            <a:schemeClr val="accent3">
              <a:lumMod val="40000"/>
              <a:lumOff val="60000"/>
            </a:schemeClr>
          </a:solidFill>
          <a:ln w="9525">
            <a:solidFill>
              <a:schemeClr val="tx1"/>
            </a:solidFill>
            <a:miter lim="800000"/>
            <a:headEnd/>
            <a:tailEnd/>
          </a:ln>
        </p:spPr>
        <p:txBody>
          <a:bodyPr wrap="none" anchor="ctr"/>
          <a:lstStyle/>
          <a:p>
            <a:pPr algn="ctr"/>
            <a:r>
              <a:rPr lang="ru-RU" sz="3000" b="1" dirty="0">
                <a:solidFill>
                  <a:srgbClr val="FF33CC"/>
                </a:solidFill>
                <a:hlinkClick r:id="rId2" action="ppaction://hlinksldjump"/>
              </a:rPr>
              <a:t>10</a:t>
            </a:r>
            <a:endParaRPr lang="ru-RU" sz="3000" b="1" dirty="0">
              <a:solidFill>
                <a:srgbClr val="FF33CC"/>
              </a:solidFill>
            </a:endParaRPr>
          </a:p>
        </p:txBody>
      </p:sp>
      <p:sp>
        <p:nvSpPr>
          <p:cNvPr id="15" name="AutoShape 19">
            <a:hlinkClick r:id="" action="ppaction://noaction" highlightClick="1"/>
          </p:cNvPr>
          <p:cNvSpPr>
            <a:spLocks noChangeArrowheads="1"/>
          </p:cNvSpPr>
          <p:nvPr/>
        </p:nvSpPr>
        <p:spPr bwMode="auto">
          <a:xfrm>
            <a:off x="5376834" y="2705088"/>
            <a:ext cx="685800" cy="685800"/>
          </a:xfrm>
          <a:prstGeom prst="actionButtonBlank">
            <a:avLst/>
          </a:prstGeom>
          <a:solidFill>
            <a:schemeClr val="accent3">
              <a:lumMod val="40000"/>
              <a:lumOff val="60000"/>
            </a:schemeClr>
          </a:solidFill>
          <a:ln w="9525">
            <a:solidFill>
              <a:schemeClr val="tx1"/>
            </a:solidFill>
            <a:miter lim="800000"/>
            <a:headEnd/>
            <a:tailEnd/>
          </a:ln>
        </p:spPr>
        <p:txBody>
          <a:bodyPr wrap="none" anchor="ctr"/>
          <a:lstStyle/>
          <a:p>
            <a:pPr algn="ctr"/>
            <a:r>
              <a:rPr lang="ru-RU" sz="3000" b="1" dirty="0">
                <a:solidFill>
                  <a:srgbClr val="FF33CC"/>
                </a:solidFill>
                <a:hlinkClick r:id="rId12" action="ppaction://hlinksldjump"/>
              </a:rPr>
              <a:t>20</a:t>
            </a:r>
            <a:endParaRPr lang="ru-RU" sz="3000" b="1" dirty="0">
              <a:solidFill>
                <a:srgbClr val="FF33CC"/>
              </a:solidFill>
            </a:endParaRPr>
          </a:p>
        </p:txBody>
      </p:sp>
      <p:sp>
        <p:nvSpPr>
          <p:cNvPr id="16" name="AutoShape 20">
            <a:hlinkClick r:id="" action="ppaction://noaction" highlightClick="1"/>
          </p:cNvPr>
          <p:cNvSpPr>
            <a:spLocks noChangeArrowheads="1"/>
          </p:cNvSpPr>
          <p:nvPr/>
        </p:nvSpPr>
        <p:spPr bwMode="auto">
          <a:xfrm>
            <a:off x="6291234" y="2705088"/>
            <a:ext cx="685800" cy="685800"/>
          </a:xfrm>
          <a:prstGeom prst="actionButtonBlank">
            <a:avLst/>
          </a:prstGeom>
          <a:solidFill>
            <a:schemeClr val="accent3">
              <a:lumMod val="40000"/>
              <a:lumOff val="60000"/>
            </a:schemeClr>
          </a:solidFill>
          <a:ln w="9525">
            <a:solidFill>
              <a:schemeClr val="tx1"/>
            </a:solidFill>
            <a:miter lim="800000"/>
            <a:headEnd/>
            <a:tailEnd/>
          </a:ln>
        </p:spPr>
        <p:txBody>
          <a:bodyPr wrap="none" anchor="ctr"/>
          <a:lstStyle/>
          <a:p>
            <a:pPr algn="ctr"/>
            <a:r>
              <a:rPr lang="ru-RU" sz="3000" b="1" dirty="0">
                <a:solidFill>
                  <a:srgbClr val="FF33CC"/>
                </a:solidFill>
                <a:hlinkClick r:id="rId13" action="ppaction://hlinksldjump"/>
              </a:rPr>
              <a:t>30</a:t>
            </a:r>
            <a:endParaRPr lang="ru-RU" sz="3000" b="1" dirty="0">
              <a:solidFill>
                <a:srgbClr val="FF33CC"/>
              </a:solidFill>
            </a:endParaRPr>
          </a:p>
        </p:txBody>
      </p:sp>
      <p:sp>
        <p:nvSpPr>
          <p:cNvPr id="17" name="AutoShape 21">
            <a:hlinkClick r:id="" action="ppaction://noaction" highlightClick="1"/>
          </p:cNvPr>
          <p:cNvSpPr>
            <a:spLocks noChangeArrowheads="1"/>
          </p:cNvSpPr>
          <p:nvPr/>
        </p:nvSpPr>
        <p:spPr bwMode="auto">
          <a:xfrm>
            <a:off x="7205634" y="2705088"/>
            <a:ext cx="685800" cy="685800"/>
          </a:xfrm>
          <a:prstGeom prst="actionButtonBlank">
            <a:avLst/>
          </a:prstGeom>
          <a:solidFill>
            <a:schemeClr val="accent3">
              <a:lumMod val="40000"/>
              <a:lumOff val="60000"/>
            </a:schemeClr>
          </a:solidFill>
          <a:ln w="9525">
            <a:solidFill>
              <a:schemeClr val="tx1"/>
            </a:solidFill>
            <a:miter lim="800000"/>
            <a:headEnd/>
            <a:tailEnd/>
          </a:ln>
        </p:spPr>
        <p:txBody>
          <a:bodyPr wrap="none" anchor="ctr"/>
          <a:lstStyle/>
          <a:p>
            <a:pPr algn="ctr"/>
            <a:r>
              <a:rPr lang="ru-RU" sz="3000" b="1" dirty="0">
                <a:solidFill>
                  <a:srgbClr val="FF33CC"/>
                </a:solidFill>
                <a:hlinkClick r:id="rId14" action="ppaction://hlinksldjump"/>
              </a:rPr>
              <a:t>40</a:t>
            </a:r>
            <a:endParaRPr lang="ru-RU" sz="3000" b="1" dirty="0">
              <a:solidFill>
                <a:srgbClr val="FF33CC"/>
              </a:solidFill>
            </a:endParaRPr>
          </a:p>
        </p:txBody>
      </p:sp>
      <p:sp>
        <p:nvSpPr>
          <p:cNvPr id="18" name="AutoShape 22">
            <a:hlinkClick r:id="rId15" action="ppaction://hlinksldjump" highlightClick="1"/>
          </p:cNvPr>
          <p:cNvSpPr>
            <a:spLocks noChangeArrowheads="1"/>
          </p:cNvSpPr>
          <p:nvPr/>
        </p:nvSpPr>
        <p:spPr bwMode="auto">
          <a:xfrm>
            <a:off x="8120034" y="2705088"/>
            <a:ext cx="685800" cy="685800"/>
          </a:xfrm>
          <a:prstGeom prst="actionButtonBlank">
            <a:avLst/>
          </a:prstGeom>
          <a:solidFill>
            <a:schemeClr val="accent3">
              <a:lumMod val="40000"/>
              <a:lumOff val="60000"/>
            </a:schemeClr>
          </a:solidFill>
          <a:ln w="9525">
            <a:solidFill>
              <a:schemeClr val="tx1"/>
            </a:solidFill>
            <a:miter lim="800000"/>
            <a:headEnd/>
            <a:tailEnd/>
          </a:ln>
        </p:spPr>
        <p:txBody>
          <a:bodyPr wrap="none" anchor="ctr"/>
          <a:lstStyle/>
          <a:p>
            <a:pPr algn="ctr"/>
            <a:r>
              <a:rPr lang="ru-RU" sz="3000" b="1" dirty="0">
                <a:solidFill>
                  <a:srgbClr val="FF33CC"/>
                </a:solidFill>
                <a:hlinkClick r:id="" action="ppaction://noaction"/>
              </a:rPr>
              <a:t>50</a:t>
            </a:r>
            <a:endParaRPr lang="ru-RU" sz="3000" b="1" dirty="0">
              <a:solidFill>
                <a:srgbClr val="FF33CC"/>
              </a:solidFill>
            </a:endParaRPr>
          </a:p>
        </p:txBody>
      </p:sp>
      <p:sp>
        <p:nvSpPr>
          <p:cNvPr id="19" name="AutoShape 23">
            <a:hlinkClick r:id="" action="ppaction://noaction" highlightClick="1"/>
          </p:cNvPr>
          <p:cNvSpPr>
            <a:spLocks noChangeArrowheads="1"/>
          </p:cNvSpPr>
          <p:nvPr/>
        </p:nvSpPr>
        <p:spPr bwMode="auto">
          <a:xfrm>
            <a:off x="4462434" y="3695688"/>
            <a:ext cx="685800" cy="685800"/>
          </a:xfrm>
          <a:prstGeom prst="actionButtonBlank">
            <a:avLst/>
          </a:prstGeom>
          <a:solidFill>
            <a:schemeClr val="accent4">
              <a:lumMod val="60000"/>
              <a:lumOff val="40000"/>
            </a:schemeClr>
          </a:solidFill>
          <a:ln w="9525">
            <a:solidFill>
              <a:schemeClr val="tx1"/>
            </a:solidFill>
            <a:miter lim="800000"/>
            <a:headEnd/>
            <a:tailEnd/>
          </a:ln>
        </p:spPr>
        <p:txBody>
          <a:bodyPr wrap="none" anchor="ctr"/>
          <a:lstStyle/>
          <a:p>
            <a:pPr algn="ctr"/>
            <a:r>
              <a:rPr lang="ru-RU" sz="3000" b="1" dirty="0">
                <a:solidFill>
                  <a:srgbClr val="FF00FF"/>
                </a:solidFill>
                <a:hlinkClick r:id="rId16" action="ppaction://hlinksldjump"/>
              </a:rPr>
              <a:t>10</a:t>
            </a:r>
            <a:endParaRPr lang="ru-RU" sz="3000" b="1" dirty="0">
              <a:solidFill>
                <a:srgbClr val="FF00FF"/>
              </a:solidFill>
            </a:endParaRPr>
          </a:p>
        </p:txBody>
      </p:sp>
      <p:sp>
        <p:nvSpPr>
          <p:cNvPr id="20" name="AutoShape 24">
            <a:hlinkClick r:id="rId9" action="ppaction://hlinksldjump" highlightClick="1"/>
          </p:cNvPr>
          <p:cNvSpPr>
            <a:spLocks noChangeArrowheads="1"/>
          </p:cNvSpPr>
          <p:nvPr/>
        </p:nvSpPr>
        <p:spPr bwMode="auto">
          <a:xfrm>
            <a:off x="5376834" y="3695688"/>
            <a:ext cx="685800" cy="685800"/>
          </a:xfrm>
          <a:prstGeom prst="actionButtonBlank">
            <a:avLst/>
          </a:prstGeom>
          <a:solidFill>
            <a:schemeClr val="accent4">
              <a:lumMod val="60000"/>
              <a:lumOff val="40000"/>
            </a:schemeClr>
          </a:solidFill>
          <a:ln w="9525">
            <a:solidFill>
              <a:schemeClr val="tx1"/>
            </a:solidFill>
            <a:miter lim="800000"/>
            <a:headEnd/>
            <a:tailEnd/>
          </a:ln>
        </p:spPr>
        <p:txBody>
          <a:bodyPr wrap="none" anchor="ctr"/>
          <a:lstStyle/>
          <a:p>
            <a:pPr algn="ctr"/>
            <a:r>
              <a:rPr lang="ru-RU" sz="3000" b="1" dirty="0">
                <a:solidFill>
                  <a:srgbClr val="FF00FF"/>
                </a:solidFill>
                <a:hlinkClick r:id="rId17" action="ppaction://hlinksldjump"/>
              </a:rPr>
              <a:t>20</a:t>
            </a:r>
            <a:endParaRPr lang="ru-RU" sz="3000" b="1" dirty="0">
              <a:solidFill>
                <a:srgbClr val="FF00FF"/>
              </a:solidFill>
            </a:endParaRPr>
          </a:p>
        </p:txBody>
      </p:sp>
      <p:sp>
        <p:nvSpPr>
          <p:cNvPr id="21" name="AutoShape 25">
            <a:hlinkClick r:id="" action="ppaction://noaction" highlightClick="1"/>
          </p:cNvPr>
          <p:cNvSpPr>
            <a:spLocks noChangeArrowheads="1"/>
          </p:cNvSpPr>
          <p:nvPr/>
        </p:nvSpPr>
        <p:spPr bwMode="auto">
          <a:xfrm>
            <a:off x="6291234" y="3695688"/>
            <a:ext cx="685800" cy="685800"/>
          </a:xfrm>
          <a:prstGeom prst="actionButtonBlank">
            <a:avLst/>
          </a:prstGeom>
          <a:solidFill>
            <a:schemeClr val="accent4">
              <a:lumMod val="60000"/>
              <a:lumOff val="40000"/>
            </a:schemeClr>
          </a:solidFill>
          <a:ln w="9525">
            <a:solidFill>
              <a:schemeClr val="tx1"/>
            </a:solidFill>
            <a:miter lim="800000"/>
            <a:headEnd/>
            <a:tailEnd/>
          </a:ln>
        </p:spPr>
        <p:txBody>
          <a:bodyPr wrap="none" anchor="ctr"/>
          <a:lstStyle/>
          <a:p>
            <a:pPr algn="ctr"/>
            <a:r>
              <a:rPr lang="ru-RU" sz="3000" b="1" dirty="0">
                <a:solidFill>
                  <a:srgbClr val="FF00FF"/>
                </a:solidFill>
                <a:hlinkClick r:id="rId18" action="ppaction://hlinksldjump"/>
              </a:rPr>
              <a:t>30</a:t>
            </a:r>
            <a:endParaRPr lang="ru-RU" sz="3000" b="1" dirty="0">
              <a:solidFill>
                <a:srgbClr val="FF00FF"/>
              </a:solidFill>
            </a:endParaRPr>
          </a:p>
        </p:txBody>
      </p:sp>
      <p:sp>
        <p:nvSpPr>
          <p:cNvPr id="22" name="AutoShape 26">
            <a:hlinkClick r:id="rId12" action="ppaction://hlinksldjump" highlightClick="1"/>
          </p:cNvPr>
          <p:cNvSpPr>
            <a:spLocks noChangeArrowheads="1"/>
          </p:cNvSpPr>
          <p:nvPr/>
        </p:nvSpPr>
        <p:spPr bwMode="auto">
          <a:xfrm>
            <a:off x="7205634" y="3695688"/>
            <a:ext cx="685800" cy="685800"/>
          </a:xfrm>
          <a:prstGeom prst="actionButtonBlank">
            <a:avLst/>
          </a:prstGeom>
          <a:solidFill>
            <a:schemeClr val="accent4">
              <a:lumMod val="60000"/>
              <a:lumOff val="40000"/>
            </a:schemeClr>
          </a:solidFill>
          <a:ln w="9525">
            <a:solidFill>
              <a:schemeClr val="tx1"/>
            </a:solidFill>
            <a:miter lim="800000"/>
            <a:headEnd/>
            <a:tailEnd/>
          </a:ln>
        </p:spPr>
        <p:txBody>
          <a:bodyPr wrap="none" anchor="ctr"/>
          <a:lstStyle/>
          <a:p>
            <a:pPr algn="ctr"/>
            <a:r>
              <a:rPr lang="ru-RU" sz="3000" b="1" dirty="0">
                <a:solidFill>
                  <a:srgbClr val="FF00FF"/>
                </a:solidFill>
                <a:hlinkClick r:id="rId19" action="ppaction://hlinksldjump"/>
              </a:rPr>
              <a:t>40</a:t>
            </a:r>
            <a:endParaRPr lang="ru-RU" sz="3000" b="1" dirty="0">
              <a:solidFill>
                <a:srgbClr val="FF00FF"/>
              </a:solidFill>
            </a:endParaRPr>
          </a:p>
        </p:txBody>
      </p:sp>
      <p:sp>
        <p:nvSpPr>
          <p:cNvPr id="23" name="AutoShape 27">
            <a:hlinkClick r:id="rId13" action="ppaction://hlinksldjump" highlightClick="1"/>
          </p:cNvPr>
          <p:cNvSpPr>
            <a:spLocks noChangeArrowheads="1"/>
          </p:cNvSpPr>
          <p:nvPr/>
        </p:nvSpPr>
        <p:spPr bwMode="auto">
          <a:xfrm>
            <a:off x="8120034" y="3695688"/>
            <a:ext cx="685800" cy="685800"/>
          </a:xfrm>
          <a:prstGeom prst="actionButtonBlank">
            <a:avLst/>
          </a:prstGeom>
          <a:solidFill>
            <a:schemeClr val="accent4">
              <a:lumMod val="60000"/>
              <a:lumOff val="40000"/>
            </a:schemeClr>
          </a:solidFill>
          <a:ln w="9525">
            <a:solidFill>
              <a:schemeClr val="tx1"/>
            </a:solidFill>
            <a:miter lim="800000"/>
            <a:headEnd/>
            <a:tailEnd/>
          </a:ln>
        </p:spPr>
        <p:txBody>
          <a:bodyPr wrap="none" anchor="ctr"/>
          <a:lstStyle/>
          <a:p>
            <a:pPr algn="ctr"/>
            <a:r>
              <a:rPr lang="ru-RU" sz="3000" b="1" dirty="0">
                <a:solidFill>
                  <a:srgbClr val="FF00FF"/>
                </a:solidFill>
                <a:hlinkClick r:id="rId20" action="ppaction://hlinksldjump"/>
              </a:rPr>
              <a:t>50</a:t>
            </a:r>
            <a:endParaRPr lang="ru-RU" sz="3000" b="1" dirty="0">
              <a:solidFill>
                <a:srgbClr val="FF00FF"/>
              </a:solidFill>
            </a:endParaRPr>
          </a:p>
        </p:txBody>
      </p:sp>
      <p:sp>
        <p:nvSpPr>
          <p:cNvPr id="24" name="AutoShape 28">
            <a:hlinkClick r:id="rId14" action="ppaction://hlinksldjump" highlightClick="1"/>
          </p:cNvPr>
          <p:cNvSpPr>
            <a:spLocks noChangeArrowheads="1"/>
          </p:cNvSpPr>
          <p:nvPr/>
        </p:nvSpPr>
        <p:spPr bwMode="auto">
          <a:xfrm>
            <a:off x="4462434" y="4762488"/>
            <a:ext cx="685800" cy="685800"/>
          </a:xfrm>
          <a:prstGeom prst="actionButtonBlank">
            <a:avLst/>
          </a:prstGeom>
          <a:solidFill>
            <a:srgbClr val="FFFF00"/>
          </a:solidFill>
          <a:ln w="9525">
            <a:solidFill>
              <a:schemeClr val="tx1"/>
            </a:solidFill>
            <a:miter lim="800000"/>
            <a:headEnd/>
            <a:tailEnd/>
          </a:ln>
        </p:spPr>
        <p:txBody>
          <a:bodyPr wrap="none" anchor="ctr"/>
          <a:lstStyle/>
          <a:p>
            <a:pPr algn="ctr"/>
            <a:r>
              <a:rPr lang="ru-RU" sz="3000" b="1" dirty="0">
                <a:solidFill>
                  <a:srgbClr val="CC66FF"/>
                </a:solidFill>
                <a:hlinkClick r:id="rId21" action="ppaction://hlinksldjump"/>
              </a:rPr>
              <a:t>10</a:t>
            </a:r>
            <a:endParaRPr lang="ru-RU" sz="3000" b="1" dirty="0">
              <a:solidFill>
                <a:srgbClr val="CC66FF"/>
              </a:solidFill>
            </a:endParaRPr>
          </a:p>
        </p:txBody>
      </p:sp>
      <p:sp>
        <p:nvSpPr>
          <p:cNvPr id="25" name="AutoShape 29">
            <a:hlinkClick r:id="rId15" action="ppaction://hlinksldjump" highlightClick="1"/>
          </p:cNvPr>
          <p:cNvSpPr>
            <a:spLocks noChangeArrowheads="1"/>
          </p:cNvSpPr>
          <p:nvPr/>
        </p:nvSpPr>
        <p:spPr bwMode="auto">
          <a:xfrm>
            <a:off x="5376834" y="4762488"/>
            <a:ext cx="685800" cy="685800"/>
          </a:xfrm>
          <a:prstGeom prst="actionButtonBlank">
            <a:avLst/>
          </a:prstGeom>
          <a:solidFill>
            <a:srgbClr val="FFFF00"/>
          </a:solidFill>
          <a:ln w="9525">
            <a:solidFill>
              <a:schemeClr val="tx1"/>
            </a:solidFill>
            <a:miter lim="800000"/>
            <a:headEnd/>
            <a:tailEnd/>
          </a:ln>
        </p:spPr>
        <p:txBody>
          <a:bodyPr wrap="none" anchor="ctr"/>
          <a:lstStyle/>
          <a:p>
            <a:pPr algn="ctr"/>
            <a:r>
              <a:rPr lang="ru-RU" sz="3000" b="1" dirty="0">
                <a:solidFill>
                  <a:srgbClr val="CC66FF"/>
                </a:solidFill>
                <a:hlinkClick r:id="rId22" action="ppaction://hlinksldjump"/>
              </a:rPr>
              <a:t>20</a:t>
            </a:r>
            <a:endParaRPr lang="ru-RU" sz="3000" b="1" dirty="0">
              <a:solidFill>
                <a:srgbClr val="CC66FF"/>
              </a:solidFill>
            </a:endParaRPr>
          </a:p>
        </p:txBody>
      </p:sp>
      <p:sp>
        <p:nvSpPr>
          <p:cNvPr id="26" name="AutoShape 30">
            <a:hlinkClick r:id="rId2" action="ppaction://hlinksldjump" highlightClick="1"/>
          </p:cNvPr>
          <p:cNvSpPr>
            <a:spLocks noChangeArrowheads="1"/>
          </p:cNvSpPr>
          <p:nvPr/>
        </p:nvSpPr>
        <p:spPr bwMode="auto">
          <a:xfrm>
            <a:off x="6291234" y="4762488"/>
            <a:ext cx="685800" cy="685800"/>
          </a:xfrm>
          <a:prstGeom prst="actionButtonBlank">
            <a:avLst/>
          </a:prstGeom>
          <a:solidFill>
            <a:srgbClr val="FFFF00"/>
          </a:solidFill>
          <a:ln w="9525">
            <a:solidFill>
              <a:schemeClr val="tx1"/>
            </a:solidFill>
            <a:miter lim="800000"/>
            <a:headEnd/>
            <a:tailEnd/>
          </a:ln>
        </p:spPr>
        <p:txBody>
          <a:bodyPr wrap="none" anchor="ctr"/>
          <a:lstStyle/>
          <a:p>
            <a:pPr algn="ctr"/>
            <a:r>
              <a:rPr lang="ru-RU" sz="3000" b="1" dirty="0">
                <a:solidFill>
                  <a:srgbClr val="CC66FF"/>
                </a:solidFill>
                <a:hlinkClick r:id="rId7" action="ppaction://hlinksldjump"/>
              </a:rPr>
              <a:t>30</a:t>
            </a:r>
            <a:endParaRPr lang="ru-RU" sz="3000" b="1" dirty="0">
              <a:solidFill>
                <a:srgbClr val="CC66FF"/>
              </a:solidFill>
            </a:endParaRPr>
          </a:p>
        </p:txBody>
      </p:sp>
      <p:sp>
        <p:nvSpPr>
          <p:cNvPr id="27" name="AutoShape 31">
            <a:hlinkClick r:id="rId4" action="ppaction://hlinksldjump" highlightClick="1"/>
          </p:cNvPr>
          <p:cNvSpPr>
            <a:spLocks noChangeArrowheads="1"/>
          </p:cNvSpPr>
          <p:nvPr/>
        </p:nvSpPr>
        <p:spPr bwMode="auto">
          <a:xfrm>
            <a:off x="7205634" y="4762488"/>
            <a:ext cx="685800" cy="685800"/>
          </a:xfrm>
          <a:prstGeom prst="actionButtonBlank">
            <a:avLst/>
          </a:prstGeom>
          <a:solidFill>
            <a:srgbClr val="FFFF00"/>
          </a:solidFill>
          <a:ln w="9525">
            <a:solidFill>
              <a:schemeClr val="tx1"/>
            </a:solidFill>
            <a:miter lim="800000"/>
            <a:headEnd/>
            <a:tailEnd/>
          </a:ln>
        </p:spPr>
        <p:txBody>
          <a:bodyPr wrap="none" anchor="ctr"/>
          <a:lstStyle/>
          <a:p>
            <a:pPr algn="ctr"/>
            <a:r>
              <a:rPr lang="ru-RU" sz="3000" b="1" dirty="0">
                <a:solidFill>
                  <a:srgbClr val="CC66FF"/>
                </a:solidFill>
                <a:hlinkClick r:id="rId10" action="ppaction://hlinksldjump"/>
              </a:rPr>
              <a:t>40</a:t>
            </a:r>
            <a:endParaRPr lang="ru-RU" sz="3000" b="1" dirty="0">
              <a:solidFill>
                <a:srgbClr val="CC66FF"/>
              </a:solidFill>
            </a:endParaRPr>
          </a:p>
        </p:txBody>
      </p:sp>
      <p:sp>
        <p:nvSpPr>
          <p:cNvPr id="28" name="AutoShape 32">
            <a:hlinkClick r:id="rId6" action="ppaction://hlinksldjump" highlightClick="1"/>
          </p:cNvPr>
          <p:cNvSpPr>
            <a:spLocks noChangeArrowheads="1"/>
          </p:cNvSpPr>
          <p:nvPr/>
        </p:nvSpPr>
        <p:spPr bwMode="auto">
          <a:xfrm>
            <a:off x="8120034" y="4762488"/>
            <a:ext cx="685800" cy="685800"/>
          </a:xfrm>
          <a:prstGeom prst="actionButtonBlank">
            <a:avLst/>
          </a:prstGeom>
          <a:solidFill>
            <a:srgbClr val="FFFF00"/>
          </a:solidFill>
          <a:ln w="9525">
            <a:solidFill>
              <a:schemeClr val="tx1"/>
            </a:solidFill>
            <a:miter lim="800000"/>
            <a:headEnd/>
            <a:tailEnd/>
          </a:ln>
        </p:spPr>
        <p:txBody>
          <a:bodyPr wrap="none" anchor="ctr"/>
          <a:lstStyle/>
          <a:p>
            <a:pPr algn="ctr"/>
            <a:r>
              <a:rPr lang="ru-RU" sz="3000" b="1" dirty="0">
                <a:solidFill>
                  <a:srgbClr val="CC66FF"/>
                </a:solidFill>
                <a:hlinkClick r:id="rId23" action="ppaction://hlinksldjump"/>
              </a:rPr>
              <a:t>50</a:t>
            </a:r>
            <a:endParaRPr lang="ru-RU" sz="3000" b="1" dirty="0">
              <a:solidFill>
                <a:srgbClr val="CC66FF"/>
              </a:solidFill>
            </a:endParaRPr>
          </a:p>
        </p:txBody>
      </p:sp>
      <p:sp>
        <p:nvSpPr>
          <p:cNvPr id="29" name="AutoShape 33">
            <a:hlinkClick r:id="rId8" action="ppaction://hlinksldjump" highlightClick="1"/>
          </p:cNvPr>
          <p:cNvSpPr>
            <a:spLocks noChangeArrowheads="1"/>
          </p:cNvSpPr>
          <p:nvPr/>
        </p:nvSpPr>
        <p:spPr bwMode="auto">
          <a:xfrm>
            <a:off x="4419600" y="5753088"/>
            <a:ext cx="685800" cy="685800"/>
          </a:xfrm>
          <a:prstGeom prst="actionButtonBlank">
            <a:avLst/>
          </a:prstGeom>
          <a:solidFill>
            <a:schemeClr val="bg1"/>
          </a:solidFill>
          <a:ln w="9525">
            <a:solidFill>
              <a:schemeClr val="tx1"/>
            </a:solidFill>
            <a:miter lim="800000"/>
            <a:headEnd/>
            <a:tailEnd/>
          </a:ln>
        </p:spPr>
        <p:txBody>
          <a:bodyPr wrap="none" anchor="ctr"/>
          <a:lstStyle/>
          <a:p>
            <a:pPr algn="ctr"/>
            <a:r>
              <a:rPr lang="ru-RU" sz="3000" b="1" dirty="0">
                <a:solidFill>
                  <a:srgbClr val="7030A0"/>
                </a:solidFill>
                <a:hlinkClick r:id="rId24" action="ppaction://hlinksldjump"/>
              </a:rPr>
              <a:t>10</a:t>
            </a:r>
            <a:endParaRPr lang="ru-RU" sz="3000" b="1" dirty="0">
              <a:solidFill>
                <a:srgbClr val="7030A0"/>
              </a:solidFill>
            </a:endParaRPr>
          </a:p>
        </p:txBody>
      </p:sp>
      <p:sp>
        <p:nvSpPr>
          <p:cNvPr id="30" name="AutoShape 34">
            <a:hlinkClick r:id="rId25" action="ppaction://hlinksldjump" highlightClick="1"/>
          </p:cNvPr>
          <p:cNvSpPr>
            <a:spLocks noChangeArrowheads="1"/>
          </p:cNvSpPr>
          <p:nvPr/>
        </p:nvSpPr>
        <p:spPr bwMode="auto">
          <a:xfrm>
            <a:off x="5334000" y="5753088"/>
            <a:ext cx="685800" cy="685800"/>
          </a:xfrm>
          <a:prstGeom prst="actionButtonBlank">
            <a:avLst/>
          </a:prstGeom>
          <a:solidFill>
            <a:schemeClr val="bg1"/>
          </a:solidFill>
          <a:ln w="9525">
            <a:solidFill>
              <a:schemeClr val="tx1"/>
            </a:solidFill>
            <a:miter lim="800000"/>
            <a:headEnd/>
            <a:tailEnd/>
          </a:ln>
        </p:spPr>
        <p:txBody>
          <a:bodyPr wrap="none" anchor="ctr"/>
          <a:lstStyle/>
          <a:p>
            <a:pPr algn="ctr"/>
            <a:r>
              <a:rPr lang="ru-RU" sz="3000" b="1" dirty="0">
                <a:solidFill>
                  <a:srgbClr val="C800FF"/>
                </a:solidFill>
              </a:rPr>
              <a:t>20</a:t>
            </a:r>
          </a:p>
        </p:txBody>
      </p:sp>
      <p:sp>
        <p:nvSpPr>
          <p:cNvPr id="31" name="AutoShape 35">
            <a:hlinkClick r:id="rId26" action="ppaction://hlinksldjump" highlightClick="1"/>
          </p:cNvPr>
          <p:cNvSpPr>
            <a:spLocks noChangeArrowheads="1"/>
          </p:cNvSpPr>
          <p:nvPr/>
        </p:nvSpPr>
        <p:spPr bwMode="auto">
          <a:xfrm>
            <a:off x="6248400" y="5753088"/>
            <a:ext cx="685800" cy="685800"/>
          </a:xfrm>
          <a:prstGeom prst="actionButtonBlank">
            <a:avLst/>
          </a:prstGeom>
          <a:solidFill>
            <a:schemeClr val="bg1"/>
          </a:solidFill>
          <a:ln w="9525">
            <a:solidFill>
              <a:schemeClr val="tx1"/>
            </a:solidFill>
            <a:miter lim="800000"/>
            <a:headEnd/>
            <a:tailEnd/>
          </a:ln>
        </p:spPr>
        <p:txBody>
          <a:bodyPr wrap="none" anchor="ctr"/>
          <a:lstStyle/>
          <a:p>
            <a:pPr algn="ctr"/>
            <a:r>
              <a:rPr lang="ru-RU" sz="3000" b="1" dirty="0">
                <a:solidFill>
                  <a:srgbClr val="C800FF"/>
                </a:solidFill>
              </a:rPr>
              <a:t>30</a:t>
            </a:r>
          </a:p>
        </p:txBody>
      </p:sp>
      <p:sp>
        <p:nvSpPr>
          <p:cNvPr id="32" name="AutoShape 36">
            <a:hlinkClick r:id="rId27" action="ppaction://hlinksldjump" highlightClick="1"/>
          </p:cNvPr>
          <p:cNvSpPr>
            <a:spLocks noChangeArrowheads="1"/>
          </p:cNvSpPr>
          <p:nvPr/>
        </p:nvSpPr>
        <p:spPr bwMode="auto">
          <a:xfrm>
            <a:off x="7162800" y="5753088"/>
            <a:ext cx="685800" cy="685800"/>
          </a:xfrm>
          <a:prstGeom prst="actionButtonBlank">
            <a:avLst/>
          </a:prstGeom>
          <a:solidFill>
            <a:schemeClr val="bg1"/>
          </a:solidFill>
          <a:ln w="9525">
            <a:solidFill>
              <a:schemeClr val="tx1"/>
            </a:solidFill>
            <a:miter lim="800000"/>
            <a:headEnd/>
            <a:tailEnd/>
          </a:ln>
        </p:spPr>
        <p:txBody>
          <a:bodyPr wrap="none" anchor="ctr"/>
          <a:lstStyle/>
          <a:p>
            <a:pPr algn="ctr"/>
            <a:r>
              <a:rPr lang="ru-RU" sz="3000" b="1" dirty="0">
                <a:solidFill>
                  <a:srgbClr val="C800FF"/>
                </a:solidFill>
              </a:rPr>
              <a:t>40</a:t>
            </a:r>
          </a:p>
        </p:txBody>
      </p:sp>
      <p:sp>
        <p:nvSpPr>
          <p:cNvPr id="33" name="AutoShape 37">
            <a:hlinkClick r:id="rId28" action="ppaction://hlinksldjump" highlightClick="1"/>
          </p:cNvPr>
          <p:cNvSpPr>
            <a:spLocks noChangeArrowheads="1"/>
          </p:cNvSpPr>
          <p:nvPr/>
        </p:nvSpPr>
        <p:spPr bwMode="auto">
          <a:xfrm>
            <a:off x="8077200" y="5753088"/>
            <a:ext cx="685800" cy="685800"/>
          </a:xfrm>
          <a:prstGeom prst="actionButtonBlank">
            <a:avLst/>
          </a:prstGeom>
          <a:solidFill>
            <a:schemeClr val="bg1"/>
          </a:solidFill>
          <a:ln w="9525">
            <a:solidFill>
              <a:schemeClr val="tx1"/>
            </a:solidFill>
            <a:miter lim="800000"/>
            <a:headEnd/>
            <a:tailEnd/>
          </a:ln>
        </p:spPr>
        <p:txBody>
          <a:bodyPr wrap="none" anchor="ctr"/>
          <a:lstStyle/>
          <a:p>
            <a:pPr algn="ctr"/>
            <a:r>
              <a:rPr lang="ru-RU" sz="3000" b="1">
                <a:solidFill>
                  <a:srgbClr val="C800FF"/>
                </a:solidFill>
              </a:rPr>
              <a:t>50</a:t>
            </a:r>
          </a:p>
        </p:txBody>
      </p:sp>
      <p:pic>
        <p:nvPicPr>
          <p:cNvPr id="34" name="Рисунок 33" descr="мульт колобок"/>
          <p:cNvPicPr/>
          <p:nvPr/>
        </p:nvPicPr>
        <p:blipFill>
          <a:blip r:embed="rId29" cstate="print"/>
          <a:srcRect/>
          <a:stretch>
            <a:fillRect/>
          </a:stretch>
        </p:blipFill>
        <p:spPr bwMode="auto">
          <a:xfrm>
            <a:off x="4429124" y="1714488"/>
            <a:ext cx="785818" cy="785818"/>
          </a:xfrm>
          <a:prstGeom prst="rect">
            <a:avLst/>
          </a:prstGeom>
          <a:noFill/>
        </p:spPr>
      </p:pic>
      <p:pic>
        <p:nvPicPr>
          <p:cNvPr id="35" name="Рисунок 34" descr="мульт колобок"/>
          <p:cNvPicPr/>
          <p:nvPr/>
        </p:nvPicPr>
        <p:blipFill>
          <a:blip r:embed="rId29" cstate="print"/>
          <a:srcRect/>
          <a:stretch>
            <a:fillRect/>
          </a:stretch>
        </p:blipFill>
        <p:spPr bwMode="auto">
          <a:xfrm>
            <a:off x="5357818" y="1714488"/>
            <a:ext cx="739774" cy="785818"/>
          </a:xfrm>
          <a:prstGeom prst="rect">
            <a:avLst/>
          </a:prstGeom>
          <a:noFill/>
        </p:spPr>
      </p:pic>
      <p:pic>
        <p:nvPicPr>
          <p:cNvPr id="36" name="Рисунок 35" descr="мульт колобок"/>
          <p:cNvPicPr/>
          <p:nvPr/>
        </p:nvPicPr>
        <p:blipFill>
          <a:blip r:embed="rId29" cstate="print"/>
          <a:srcRect/>
          <a:stretch>
            <a:fillRect/>
          </a:stretch>
        </p:blipFill>
        <p:spPr bwMode="auto">
          <a:xfrm>
            <a:off x="6215074" y="1714488"/>
            <a:ext cx="811212" cy="811213"/>
          </a:xfrm>
          <a:prstGeom prst="rect">
            <a:avLst/>
          </a:prstGeom>
          <a:noFill/>
        </p:spPr>
      </p:pic>
      <p:pic>
        <p:nvPicPr>
          <p:cNvPr id="37" name="Рисунок 36" descr="мульт колобок"/>
          <p:cNvPicPr/>
          <p:nvPr/>
        </p:nvPicPr>
        <p:blipFill>
          <a:blip r:embed="rId29" cstate="print"/>
          <a:srcRect/>
          <a:stretch>
            <a:fillRect/>
          </a:stretch>
        </p:blipFill>
        <p:spPr bwMode="auto">
          <a:xfrm>
            <a:off x="7143768" y="1714488"/>
            <a:ext cx="811212" cy="811213"/>
          </a:xfrm>
          <a:prstGeom prst="rect">
            <a:avLst/>
          </a:prstGeom>
          <a:noFill/>
        </p:spPr>
      </p:pic>
      <p:pic>
        <p:nvPicPr>
          <p:cNvPr id="38" name="Рисунок 37" descr="мульт колобок"/>
          <p:cNvPicPr/>
          <p:nvPr/>
        </p:nvPicPr>
        <p:blipFill>
          <a:blip r:embed="rId29" cstate="print"/>
          <a:srcRect/>
          <a:stretch>
            <a:fillRect/>
          </a:stretch>
        </p:blipFill>
        <p:spPr bwMode="auto">
          <a:xfrm>
            <a:off x="8001024" y="1714488"/>
            <a:ext cx="811212" cy="811213"/>
          </a:xfrm>
          <a:prstGeom prst="rect">
            <a:avLst/>
          </a:prstGeom>
          <a:noFill/>
        </p:spPr>
      </p:pic>
      <p:pic>
        <p:nvPicPr>
          <p:cNvPr id="39" name="Рисунок 38" descr="мульт колобок"/>
          <p:cNvPicPr/>
          <p:nvPr/>
        </p:nvPicPr>
        <p:blipFill>
          <a:blip r:embed="rId29" cstate="print"/>
          <a:srcRect/>
          <a:stretch>
            <a:fillRect/>
          </a:stretch>
        </p:blipFill>
        <p:spPr bwMode="auto">
          <a:xfrm>
            <a:off x="4357686" y="2643182"/>
            <a:ext cx="882650" cy="882651"/>
          </a:xfrm>
          <a:prstGeom prst="rect">
            <a:avLst/>
          </a:prstGeom>
          <a:noFill/>
        </p:spPr>
      </p:pic>
      <p:pic>
        <p:nvPicPr>
          <p:cNvPr id="40" name="Рисунок 39" descr="мульт колобок"/>
          <p:cNvPicPr/>
          <p:nvPr/>
        </p:nvPicPr>
        <p:blipFill>
          <a:blip r:embed="rId29" cstate="print"/>
          <a:srcRect/>
          <a:stretch>
            <a:fillRect/>
          </a:stretch>
        </p:blipFill>
        <p:spPr bwMode="auto">
          <a:xfrm>
            <a:off x="5286380" y="2643182"/>
            <a:ext cx="811212" cy="811213"/>
          </a:xfrm>
          <a:prstGeom prst="rect">
            <a:avLst/>
          </a:prstGeom>
          <a:noFill/>
        </p:spPr>
      </p:pic>
      <p:pic>
        <p:nvPicPr>
          <p:cNvPr id="41" name="Рисунок 40" descr="мульт колобок"/>
          <p:cNvPicPr/>
          <p:nvPr/>
        </p:nvPicPr>
        <p:blipFill>
          <a:blip r:embed="rId29" cstate="print"/>
          <a:srcRect/>
          <a:stretch>
            <a:fillRect/>
          </a:stretch>
        </p:blipFill>
        <p:spPr bwMode="auto">
          <a:xfrm>
            <a:off x="6286512" y="2643182"/>
            <a:ext cx="811212" cy="811213"/>
          </a:xfrm>
          <a:prstGeom prst="rect">
            <a:avLst/>
          </a:prstGeom>
          <a:noFill/>
        </p:spPr>
      </p:pic>
      <p:pic>
        <p:nvPicPr>
          <p:cNvPr id="42" name="Рисунок 41" descr="мульт колобок"/>
          <p:cNvPicPr/>
          <p:nvPr/>
        </p:nvPicPr>
        <p:blipFill>
          <a:blip r:embed="rId29" cstate="print"/>
          <a:srcRect/>
          <a:stretch>
            <a:fillRect/>
          </a:stretch>
        </p:blipFill>
        <p:spPr bwMode="auto">
          <a:xfrm>
            <a:off x="7143768" y="2643182"/>
            <a:ext cx="811212" cy="811213"/>
          </a:xfrm>
          <a:prstGeom prst="rect">
            <a:avLst/>
          </a:prstGeom>
          <a:noFill/>
        </p:spPr>
      </p:pic>
      <p:pic>
        <p:nvPicPr>
          <p:cNvPr id="43" name="Рисунок 42" descr="мульт колобок"/>
          <p:cNvPicPr/>
          <p:nvPr/>
        </p:nvPicPr>
        <p:blipFill>
          <a:blip r:embed="rId29" cstate="print"/>
          <a:srcRect/>
          <a:stretch>
            <a:fillRect/>
          </a:stretch>
        </p:blipFill>
        <p:spPr bwMode="auto">
          <a:xfrm>
            <a:off x="8001024" y="2643182"/>
            <a:ext cx="811212" cy="811213"/>
          </a:xfrm>
          <a:prstGeom prst="rect">
            <a:avLst/>
          </a:prstGeom>
          <a:noFill/>
        </p:spPr>
      </p:pic>
      <p:pic>
        <p:nvPicPr>
          <p:cNvPr id="44" name="Рисунок 43" descr="мульт колобок"/>
          <p:cNvPicPr/>
          <p:nvPr/>
        </p:nvPicPr>
        <p:blipFill>
          <a:blip r:embed="rId29" cstate="print"/>
          <a:srcRect/>
          <a:stretch>
            <a:fillRect/>
          </a:stretch>
        </p:blipFill>
        <p:spPr bwMode="auto">
          <a:xfrm>
            <a:off x="4357686" y="3714752"/>
            <a:ext cx="811212" cy="811213"/>
          </a:xfrm>
          <a:prstGeom prst="rect">
            <a:avLst/>
          </a:prstGeom>
          <a:noFill/>
        </p:spPr>
      </p:pic>
      <p:pic>
        <p:nvPicPr>
          <p:cNvPr id="45" name="Рисунок 44" descr="мульт колобок"/>
          <p:cNvPicPr/>
          <p:nvPr/>
        </p:nvPicPr>
        <p:blipFill>
          <a:blip r:embed="rId29" cstate="print"/>
          <a:srcRect/>
          <a:stretch>
            <a:fillRect/>
          </a:stretch>
        </p:blipFill>
        <p:spPr bwMode="auto">
          <a:xfrm>
            <a:off x="5357818" y="3714752"/>
            <a:ext cx="811212" cy="811213"/>
          </a:xfrm>
          <a:prstGeom prst="rect">
            <a:avLst/>
          </a:prstGeom>
          <a:noFill/>
        </p:spPr>
      </p:pic>
      <p:pic>
        <p:nvPicPr>
          <p:cNvPr id="46" name="Рисунок 45" descr="мульт колобок"/>
          <p:cNvPicPr/>
          <p:nvPr/>
        </p:nvPicPr>
        <p:blipFill>
          <a:blip r:embed="rId29" cstate="print"/>
          <a:srcRect/>
          <a:stretch>
            <a:fillRect/>
          </a:stretch>
        </p:blipFill>
        <p:spPr bwMode="auto">
          <a:xfrm>
            <a:off x="6286512" y="3714752"/>
            <a:ext cx="811212" cy="811213"/>
          </a:xfrm>
          <a:prstGeom prst="rect">
            <a:avLst/>
          </a:prstGeom>
          <a:noFill/>
        </p:spPr>
      </p:pic>
      <p:pic>
        <p:nvPicPr>
          <p:cNvPr id="47" name="Рисунок 46" descr="мульт колобок"/>
          <p:cNvPicPr/>
          <p:nvPr/>
        </p:nvPicPr>
        <p:blipFill>
          <a:blip r:embed="rId29" cstate="print"/>
          <a:srcRect/>
          <a:stretch>
            <a:fillRect/>
          </a:stretch>
        </p:blipFill>
        <p:spPr bwMode="auto">
          <a:xfrm>
            <a:off x="7143768" y="3714752"/>
            <a:ext cx="811212" cy="811213"/>
          </a:xfrm>
          <a:prstGeom prst="rect">
            <a:avLst/>
          </a:prstGeom>
          <a:noFill/>
        </p:spPr>
      </p:pic>
      <p:pic>
        <p:nvPicPr>
          <p:cNvPr id="48" name="Рисунок 47" descr="мульт колобок"/>
          <p:cNvPicPr/>
          <p:nvPr/>
        </p:nvPicPr>
        <p:blipFill>
          <a:blip r:embed="rId29" cstate="print"/>
          <a:srcRect/>
          <a:stretch>
            <a:fillRect/>
          </a:stretch>
        </p:blipFill>
        <p:spPr bwMode="auto">
          <a:xfrm>
            <a:off x="8072462" y="3714752"/>
            <a:ext cx="811212" cy="811213"/>
          </a:xfrm>
          <a:prstGeom prst="rect">
            <a:avLst/>
          </a:prstGeom>
          <a:noFill/>
        </p:spPr>
      </p:pic>
      <p:pic>
        <p:nvPicPr>
          <p:cNvPr id="49" name="Рисунок 48" descr="мульт колобок"/>
          <p:cNvPicPr/>
          <p:nvPr/>
        </p:nvPicPr>
        <p:blipFill>
          <a:blip r:embed="rId29" cstate="print"/>
          <a:srcRect/>
          <a:stretch>
            <a:fillRect/>
          </a:stretch>
        </p:blipFill>
        <p:spPr bwMode="auto">
          <a:xfrm>
            <a:off x="5286380" y="4714884"/>
            <a:ext cx="811212" cy="811213"/>
          </a:xfrm>
          <a:prstGeom prst="rect">
            <a:avLst/>
          </a:prstGeom>
          <a:noFill/>
        </p:spPr>
      </p:pic>
      <p:pic>
        <p:nvPicPr>
          <p:cNvPr id="50" name="Рисунок 49" descr="мульт колобок"/>
          <p:cNvPicPr/>
          <p:nvPr/>
        </p:nvPicPr>
        <p:blipFill>
          <a:blip r:embed="rId29" cstate="print"/>
          <a:srcRect/>
          <a:stretch>
            <a:fillRect/>
          </a:stretch>
        </p:blipFill>
        <p:spPr bwMode="auto">
          <a:xfrm>
            <a:off x="6286512" y="4714884"/>
            <a:ext cx="811212" cy="811213"/>
          </a:xfrm>
          <a:prstGeom prst="rect">
            <a:avLst/>
          </a:prstGeom>
          <a:noFill/>
        </p:spPr>
      </p:pic>
      <p:pic>
        <p:nvPicPr>
          <p:cNvPr id="51" name="Рисунок 50" descr="мульт колобок"/>
          <p:cNvPicPr/>
          <p:nvPr/>
        </p:nvPicPr>
        <p:blipFill>
          <a:blip r:embed="rId29" cstate="print"/>
          <a:srcRect/>
          <a:stretch>
            <a:fillRect/>
          </a:stretch>
        </p:blipFill>
        <p:spPr bwMode="auto">
          <a:xfrm>
            <a:off x="7215206" y="4714884"/>
            <a:ext cx="811212" cy="811213"/>
          </a:xfrm>
          <a:prstGeom prst="rect">
            <a:avLst/>
          </a:prstGeom>
          <a:noFill/>
        </p:spPr>
      </p:pic>
      <p:pic>
        <p:nvPicPr>
          <p:cNvPr id="52" name="Рисунок 51" descr="мульт колобок"/>
          <p:cNvPicPr/>
          <p:nvPr/>
        </p:nvPicPr>
        <p:blipFill>
          <a:blip r:embed="rId29" cstate="print"/>
          <a:srcRect/>
          <a:stretch>
            <a:fillRect/>
          </a:stretch>
        </p:blipFill>
        <p:spPr bwMode="auto">
          <a:xfrm>
            <a:off x="8072462" y="4714884"/>
            <a:ext cx="811212" cy="811213"/>
          </a:xfrm>
          <a:prstGeom prst="rect">
            <a:avLst/>
          </a:prstGeom>
          <a:noFill/>
        </p:spPr>
      </p:pic>
      <p:pic>
        <p:nvPicPr>
          <p:cNvPr id="53" name="Рисунок 52" descr="мульт колобок"/>
          <p:cNvPicPr/>
          <p:nvPr/>
        </p:nvPicPr>
        <p:blipFill>
          <a:blip r:embed="rId29" cstate="print"/>
          <a:srcRect/>
          <a:stretch>
            <a:fillRect/>
          </a:stretch>
        </p:blipFill>
        <p:spPr bwMode="auto">
          <a:xfrm>
            <a:off x="4357686" y="5643578"/>
            <a:ext cx="811212" cy="811213"/>
          </a:xfrm>
          <a:prstGeom prst="rect">
            <a:avLst/>
          </a:prstGeom>
          <a:noFill/>
        </p:spPr>
      </p:pic>
      <p:pic>
        <p:nvPicPr>
          <p:cNvPr id="54" name="Рисунок 53" descr="мульт колобок"/>
          <p:cNvPicPr/>
          <p:nvPr/>
        </p:nvPicPr>
        <p:blipFill>
          <a:blip r:embed="rId29" cstate="print"/>
          <a:srcRect/>
          <a:stretch>
            <a:fillRect/>
          </a:stretch>
        </p:blipFill>
        <p:spPr bwMode="auto">
          <a:xfrm>
            <a:off x="5214942" y="5643578"/>
            <a:ext cx="811212" cy="811213"/>
          </a:xfrm>
          <a:prstGeom prst="rect">
            <a:avLst/>
          </a:prstGeom>
          <a:noFill/>
        </p:spPr>
      </p:pic>
      <p:pic>
        <p:nvPicPr>
          <p:cNvPr id="55" name="Рисунок 54" descr="мульт колобок"/>
          <p:cNvPicPr/>
          <p:nvPr/>
        </p:nvPicPr>
        <p:blipFill>
          <a:blip r:embed="rId29" cstate="print"/>
          <a:srcRect/>
          <a:stretch>
            <a:fillRect/>
          </a:stretch>
        </p:blipFill>
        <p:spPr bwMode="auto">
          <a:xfrm>
            <a:off x="6215074" y="5643578"/>
            <a:ext cx="811212" cy="811213"/>
          </a:xfrm>
          <a:prstGeom prst="rect">
            <a:avLst/>
          </a:prstGeom>
          <a:noFill/>
        </p:spPr>
      </p:pic>
      <p:sp>
        <p:nvSpPr>
          <p:cNvPr id="56" name="AutoShape 3">
            <a:hlinkClick r:id="" action="ppaction://noaction" highlightClick="1"/>
          </p:cNvPr>
          <p:cNvSpPr>
            <a:spLocks noChangeArrowheads="1"/>
          </p:cNvSpPr>
          <p:nvPr/>
        </p:nvSpPr>
        <p:spPr bwMode="auto">
          <a:xfrm>
            <a:off x="500034" y="857232"/>
            <a:ext cx="3505200" cy="685800"/>
          </a:xfrm>
          <a:prstGeom prst="actionButtonBlank">
            <a:avLst/>
          </a:prstGeom>
          <a:solidFill>
            <a:schemeClr val="accent1"/>
          </a:solidFill>
          <a:ln w="9525">
            <a:solidFill>
              <a:schemeClr val="tx1"/>
            </a:solidFill>
            <a:miter lim="800000"/>
            <a:headEnd/>
            <a:tailEnd/>
          </a:ln>
        </p:spPr>
        <p:txBody>
          <a:bodyPr wrap="none" anchor="ctr"/>
          <a:lstStyle/>
          <a:p>
            <a:pPr algn="ctr"/>
            <a:r>
              <a:rPr lang="ru-RU" sz="3600" b="1" dirty="0" err="1">
                <a:solidFill>
                  <a:schemeClr val="bg1"/>
                </a:solidFill>
              </a:rPr>
              <a:t>Мойдодыр</a:t>
            </a:r>
            <a:endParaRPr lang="ru-RU" sz="3600" b="1" dirty="0">
              <a:solidFill>
                <a:schemeClr val="bg1"/>
              </a:solidFill>
            </a:endParaRPr>
          </a:p>
        </p:txBody>
      </p:sp>
      <p:sp>
        <p:nvSpPr>
          <p:cNvPr id="57" name="AutoShape 36">
            <a:hlinkClick r:id="rId27" action="ppaction://hlinksldjump" highlightClick="1"/>
          </p:cNvPr>
          <p:cNvSpPr>
            <a:spLocks noChangeArrowheads="1"/>
          </p:cNvSpPr>
          <p:nvPr/>
        </p:nvSpPr>
        <p:spPr bwMode="auto">
          <a:xfrm>
            <a:off x="4429124" y="857232"/>
            <a:ext cx="685800" cy="685800"/>
          </a:xfrm>
          <a:prstGeom prst="actionButtonBlank">
            <a:avLst/>
          </a:prstGeom>
          <a:solidFill>
            <a:schemeClr val="bg2"/>
          </a:solidFill>
          <a:ln w="9525">
            <a:solidFill>
              <a:schemeClr val="tx1"/>
            </a:solidFill>
            <a:miter lim="800000"/>
            <a:headEnd/>
            <a:tailEnd/>
          </a:ln>
        </p:spPr>
        <p:txBody>
          <a:bodyPr wrap="none" anchor="ctr"/>
          <a:lstStyle/>
          <a:p>
            <a:pPr algn="ctr"/>
            <a:r>
              <a:rPr lang="ru-RU" sz="3000" b="1" dirty="0">
                <a:solidFill>
                  <a:srgbClr val="C800FF"/>
                </a:solidFill>
                <a:hlinkClick r:id="rId30" action="ppaction://hlinksldjump"/>
              </a:rPr>
              <a:t>10</a:t>
            </a:r>
            <a:endParaRPr lang="ru-RU" sz="3000" b="1" dirty="0">
              <a:solidFill>
                <a:srgbClr val="C800FF"/>
              </a:solidFill>
            </a:endParaRPr>
          </a:p>
        </p:txBody>
      </p:sp>
      <p:sp>
        <p:nvSpPr>
          <p:cNvPr id="58" name="AutoShape 36">
            <a:hlinkClick r:id="rId27" action="ppaction://hlinksldjump" highlightClick="1"/>
          </p:cNvPr>
          <p:cNvSpPr>
            <a:spLocks noChangeArrowheads="1"/>
          </p:cNvSpPr>
          <p:nvPr/>
        </p:nvSpPr>
        <p:spPr bwMode="auto">
          <a:xfrm>
            <a:off x="5429256" y="857232"/>
            <a:ext cx="685800" cy="685800"/>
          </a:xfrm>
          <a:prstGeom prst="actionButtonBlank">
            <a:avLst/>
          </a:prstGeom>
          <a:solidFill>
            <a:schemeClr val="bg2"/>
          </a:solidFill>
          <a:ln w="9525">
            <a:solidFill>
              <a:schemeClr val="tx1"/>
            </a:solidFill>
            <a:miter lim="800000"/>
            <a:headEnd/>
            <a:tailEnd/>
          </a:ln>
        </p:spPr>
        <p:txBody>
          <a:bodyPr wrap="none" anchor="ctr"/>
          <a:lstStyle/>
          <a:p>
            <a:pPr algn="ctr"/>
            <a:r>
              <a:rPr lang="ru-RU" sz="3000" b="1" dirty="0">
                <a:solidFill>
                  <a:srgbClr val="C800FF"/>
                </a:solidFill>
                <a:hlinkClick r:id="rId31" action="ppaction://hlinksldjump"/>
              </a:rPr>
              <a:t>20</a:t>
            </a:r>
            <a:endParaRPr lang="ru-RU" sz="3000" b="1" dirty="0">
              <a:solidFill>
                <a:srgbClr val="C800FF"/>
              </a:solidFill>
            </a:endParaRPr>
          </a:p>
        </p:txBody>
      </p:sp>
      <p:sp>
        <p:nvSpPr>
          <p:cNvPr id="59" name="AutoShape 36">
            <a:hlinkClick r:id="rId32" action="ppaction://hlinksldjump" highlightClick="1"/>
          </p:cNvPr>
          <p:cNvSpPr>
            <a:spLocks noChangeArrowheads="1"/>
          </p:cNvSpPr>
          <p:nvPr/>
        </p:nvSpPr>
        <p:spPr bwMode="auto">
          <a:xfrm>
            <a:off x="6357950" y="857232"/>
            <a:ext cx="685800" cy="685800"/>
          </a:xfrm>
          <a:prstGeom prst="actionButtonBlank">
            <a:avLst/>
          </a:prstGeom>
          <a:solidFill>
            <a:schemeClr val="bg2"/>
          </a:solidFill>
          <a:ln w="9525">
            <a:solidFill>
              <a:schemeClr val="tx1"/>
            </a:solidFill>
            <a:miter lim="800000"/>
            <a:headEnd/>
            <a:tailEnd/>
          </a:ln>
        </p:spPr>
        <p:txBody>
          <a:bodyPr wrap="none" anchor="ctr"/>
          <a:lstStyle/>
          <a:p>
            <a:pPr algn="ctr"/>
            <a:r>
              <a:rPr lang="ru-RU" sz="3000" b="1" dirty="0">
                <a:solidFill>
                  <a:srgbClr val="C800FF"/>
                </a:solidFill>
              </a:rPr>
              <a:t>30</a:t>
            </a:r>
          </a:p>
        </p:txBody>
      </p:sp>
      <p:sp>
        <p:nvSpPr>
          <p:cNvPr id="60" name="AutoShape 36">
            <a:hlinkClick r:id="" action="ppaction://noaction" highlightClick="1"/>
          </p:cNvPr>
          <p:cNvSpPr>
            <a:spLocks noChangeArrowheads="1"/>
          </p:cNvSpPr>
          <p:nvPr/>
        </p:nvSpPr>
        <p:spPr bwMode="auto">
          <a:xfrm>
            <a:off x="7215206" y="857232"/>
            <a:ext cx="685800" cy="685800"/>
          </a:xfrm>
          <a:prstGeom prst="actionButtonBlank">
            <a:avLst/>
          </a:prstGeom>
          <a:solidFill>
            <a:schemeClr val="bg2"/>
          </a:solidFill>
          <a:ln w="9525">
            <a:solidFill>
              <a:schemeClr val="tx1"/>
            </a:solidFill>
            <a:miter lim="800000"/>
            <a:headEnd/>
            <a:tailEnd/>
          </a:ln>
        </p:spPr>
        <p:txBody>
          <a:bodyPr wrap="none" anchor="ctr"/>
          <a:lstStyle/>
          <a:p>
            <a:pPr algn="ctr"/>
            <a:r>
              <a:rPr lang="ru-RU" sz="3000" b="1" dirty="0">
                <a:solidFill>
                  <a:srgbClr val="C800FF"/>
                </a:solidFill>
                <a:hlinkClick r:id="rId33" action="ppaction://hlinksldjump"/>
              </a:rPr>
              <a:t>40</a:t>
            </a:r>
            <a:endParaRPr lang="ru-RU" sz="3000" b="1" dirty="0">
              <a:solidFill>
                <a:srgbClr val="C800FF"/>
              </a:solidFill>
            </a:endParaRPr>
          </a:p>
        </p:txBody>
      </p:sp>
      <p:sp>
        <p:nvSpPr>
          <p:cNvPr id="61" name="AutoShape 36">
            <a:hlinkClick r:id="rId27" action="ppaction://hlinksldjump" highlightClick="1"/>
          </p:cNvPr>
          <p:cNvSpPr>
            <a:spLocks noChangeArrowheads="1"/>
          </p:cNvSpPr>
          <p:nvPr/>
        </p:nvSpPr>
        <p:spPr bwMode="auto">
          <a:xfrm>
            <a:off x="8072462" y="857232"/>
            <a:ext cx="685800" cy="685800"/>
          </a:xfrm>
          <a:prstGeom prst="actionButtonBlank">
            <a:avLst/>
          </a:prstGeom>
          <a:solidFill>
            <a:schemeClr val="bg2"/>
          </a:solidFill>
          <a:ln w="9525">
            <a:solidFill>
              <a:schemeClr val="tx1"/>
            </a:solidFill>
            <a:miter lim="800000"/>
            <a:headEnd/>
            <a:tailEnd/>
          </a:ln>
        </p:spPr>
        <p:txBody>
          <a:bodyPr wrap="none" anchor="ctr"/>
          <a:lstStyle/>
          <a:p>
            <a:pPr algn="ctr"/>
            <a:r>
              <a:rPr lang="ru-RU" sz="3000" b="1" dirty="0">
                <a:solidFill>
                  <a:srgbClr val="C800FF"/>
                </a:solidFill>
                <a:hlinkClick r:id="rId34" action="ppaction://hlinksldjump"/>
              </a:rPr>
              <a:t>50</a:t>
            </a:r>
            <a:endParaRPr lang="ru-RU" sz="3000" b="1" dirty="0">
              <a:solidFill>
                <a:srgbClr val="C800FF"/>
              </a:solidFill>
            </a:endParaRPr>
          </a:p>
        </p:txBody>
      </p:sp>
      <p:pic>
        <p:nvPicPr>
          <p:cNvPr id="62" name="Рисунок 61" descr="мульт колобок"/>
          <p:cNvPicPr/>
          <p:nvPr/>
        </p:nvPicPr>
        <p:blipFill>
          <a:blip r:embed="rId29" cstate="print"/>
          <a:srcRect/>
          <a:stretch>
            <a:fillRect/>
          </a:stretch>
        </p:blipFill>
        <p:spPr bwMode="auto">
          <a:xfrm>
            <a:off x="7072330" y="5715016"/>
            <a:ext cx="811212" cy="811213"/>
          </a:xfrm>
          <a:prstGeom prst="rect">
            <a:avLst/>
          </a:prstGeom>
          <a:noFill/>
        </p:spPr>
      </p:pic>
      <p:pic>
        <p:nvPicPr>
          <p:cNvPr id="63" name="Рисунок 62" descr="мульт колобок"/>
          <p:cNvPicPr/>
          <p:nvPr/>
        </p:nvPicPr>
        <p:blipFill>
          <a:blip r:embed="rId29" cstate="print"/>
          <a:srcRect/>
          <a:stretch>
            <a:fillRect/>
          </a:stretch>
        </p:blipFill>
        <p:spPr bwMode="auto">
          <a:xfrm>
            <a:off x="8001024" y="5715016"/>
            <a:ext cx="811212" cy="811213"/>
          </a:xfrm>
          <a:prstGeom prst="rect">
            <a:avLst/>
          </a:prstGeom>
          <a:noFill/>
        </p:spPr>
      </p:pic>
      <p:pic>
        <p:nvPicPr>
          <p:cNvPr id="64" name="Рисунок 63" descr="мульт колобок"/>
          <p:cNvPicPr/>
          <p:nvPr/>
        </p:nvPicPr>
        <p:blipFill>
          <a:blip r:embed="rId29" cstate="print"/>
          <a:srcRect/>
          <a:stretch>
            <a:fillRect/>
          </a:stretch>
        </p:blipFill>
        <p:spPr bwMode="auto">
          <a:xfrm>
            <a:off x="4357686" y="857232"/>
            <a:ext cx="811212" cy="811213"/>
          </a:xfrm>
          <a:prstGeom prst="rect">
            <a:avLst/>
          </a:prstGeom>
          <a:noFill/>
        </p:spPr>
      </p:pic>
      <p:pic>
        <p:nvPicPr>
          <p:cNvPr id="65" name="Рисунок 64" descr="мульт колобок"/>
          <p:cNvPicPr/>
          <p:nvPr/>
        </p:nvPicPr>
        <p:blipFill>
          <a:blip r:embed="rId29" cstate="print"/>
          <a:srcRect/>
          <a:stretch>
            <a:fillRect/>
          </a:stretch>
        </p:blipFill>
        <p:spPr bwMode="auto">
          <a:xfrm>
            <a:off x="5357818" y="785794"/>
            <a:ext cx="811212" cy="811213"/>
          </a:xfrm>
          <a:prstGeom prst="rect">
            <a:avLst/>
          </a:prstGeom>
          <a:noFill/>
        </p:spPr>
      </p:pic>
      <p:pic>
        <p:nvPicPr>
          <p:cNvPr id="66" name="Рисунок 65" descr="мульт колобок"/>
          <p:cNvPicPr/>
          <p:nvPr/>
        </p:nvPicPr>
        <p:blipFill>
          <a:blip r:embed="rId29" cstate="print"/>
          <a:srcRect/>
          <a:stretch>
            <a:fillRect/>
          </a:stretch>
        </p:blipFill>
        <p:spPr bwMode="auto">
          <a:xfrm>
            <a:off x="6286512" y="785794"/>
            <a:ext cx="811212" cy="811213"/>
          </a:xfrm>
          <a:prstGeom prst="rect">
            <a:avLst/>
          </a:prstGeom>
          <a:noFill/>
        </p:spPr>
      </p:pic>
      <p:pic>
        <p:nvPicPr>
          <p:cNvPr id="67" name="Рисунок 66" descr="мульт колобок"/>
          <p:cNvPicPr/>
          <p:nvPr/>
        </p:nvPicPr>
        <p:blipFill>
          <a:blip r:embed="rId29" cstate="print"/>
          <a:srcRect/>
          <a:stretch>
            <a:fillRect/>
          </a:stretch>
        </p:blipFill>
        <p:spPr bwMode="auto">
          <a:xfrm>
            <a:off x="7143768" y="785794"/>
            <a:ext cx="811212" cy="811213"/>
          </a:xfrm>
          <a:prstGeom prst="rect">
            <a:avLst/>
          </a:prstGeom>
          <a:noFill/>
        </p:spPr>
      </p:pic>
      <p:pic>
        <p:nvPicPr>
          <p:cNvPr id="68" name="Рисунок 67" descr="мульт колобок"/>
          <p:cNvPicPr/>
          <p:nvPr/>
        </p:nvPicPr>
        <p:blipFill>
          <a:blip r:embed="rId29" cstate="print"/>
          <a:srcRect/>
          <a:stretch>
            <a:fillRect/>
          </a:stretch>
        </p:blipFill>
        <p:spPr bwMode="auto">
          <a:xfrm>
            <a:off x="8001024" y="857232"/>
            <a:ext cx="811212" cy="811213"/>
          </a:xfrm>
          <a:prstGeom prst="rect">
            <a:avLst/>
          </a:prstGeom>
          <a:noFill/>
        </p:spPr>
      </p:pic>
      <p:pic>
        <p:nvPicPr>
          <p:cNvPr id="69" name="Рисунок 68" descr="мульт колобок"/>
          <p:cNvPicPr/>
          <p:nvPr/>
        </p:nvPicPr>
        <p:blipFill>
          <a:blip r:embed="rId29" cstate="print"/>
          <a:srcRect/>
          <a:stretch>
            <a:fillRect/>
          </a:stretch>
        </p:blipFill>
        <p:spPr bwMode="auto">
          <a:xfrm>
            <a:off x="4357686" y="4643446"/>
            <a:ext cx="811212" cy="811213"/>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7" restart="whenNotActive" fill="hold" evtFilter="cancelBubble" nodeType="interactiveSeq">
                <p:stCondLst>
                  <p:cond evt="onClick" delay="0">
                    <p:tgtEl>
                      <p:spTgt spid="16"/>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42" restart="whenNotActive" fill="hold" evtFilter="cancelBubble" nodeType="interactiveSeq">
                <p:stCondLst>
                  <p:cond evt="onClick" delay="0">
                    <p:tgtEl>
                      <p:spTgt spid="17"/>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47" restart="whenNotActive" fill="hold" evtFilter="cancelBubble" nodeType="interactiveSeq">
                <p:stCondLst>
                  <p:cond evt="onClick" delay="0">
                    <p:tgtEl>
                      <p:spTgt spid="18"/>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52" restart="whenNotActive" fill="hold" evtFilter="cancelBubble" nodeType="interactiveSeq">
                <p:stCondLst>
                  <p:cond evt="onClick" delay="0">
                    <p:tgtEl>
                      <p:spTgt spid="19"/>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57" restart="whenNotActive" fill="hold" evtFilter="cancelBubble" nodeType="interactiveSeq">
                <p:stCondLst>
                  <p:cond evt="onClick" delay="0">
                    <p:tgtEl>
                      <p:spTgt spid="20"/>
                    </p:tgtEl>
                  </p:cond>
                </p:stCondLst>
                <p:endSync evt="end" delay="0">
                  <p:rtn val="all"/>
                </p:endSync>
                <p:childTnLst>
                  <p:par>
                    <p:cTn id="58" fill="hold">
                      <p:stCondLst>
                        <p:cond delay="0"/>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62" restart="whenNotActive" fill="hold" evtFilter="cancelBubble" nodeType="interactiveSeq">
                <p:stCondLst>
                  <p:cond evt="onClick" delay="0">
                    <p:tgtEl>
                      <p:spTgt spid="21"/>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67" restart="whenNotActive" fill="hold" evtFilter="cancelBubble" nodeType="interactiveSeq">
                <p:stCondLst>
                  <p:cond evt="onClick" delay="0">
                    <p:tgtEl>
                      <p:spTgt spid="22"/>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3"/>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77" restart="whenNotActive" fill="hold" evtFilter="cancelBubble" nodeType="interactiveSeq">
                <p:stCondLst>
                  <p:cond evt="onClick" delay="0">
                    <p:tgtEl>
                      <p:spTgt spid="25"/>
                    </p:tgtEl>
                  </p:cond>
                </p:stCondLst>
                <p:endSync evt="end" delay="0">
                  <p:rtn val="all"/>
                </p:endSync>
                <p:childTnLst>
                  <p:par>
                    <p:cTn id="78" fill="hold">
                      <p:stCondLst>
                        <p:cond delay="0"/>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49"/>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82" restart="whenNotActive" fill="hold" evtFilter="cancelBubble" nodeType="interactiveSeq">
                <p:stCondLst>
                  <p:cond evt="onClick" delay="0">
                    <p:tgtEl>
                      <p:spTgt spid="26"/>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0"/>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87" restart="whenNotActive" fill="hold" evtFilter="cancelBubble" nodeType="interactiveSeq">
                <p:stCondLst>
                  <p:cond evt="onClick" delay="0">
                    <p:tgtEl>
                      <p:spTgt spid="27"/>
                    </p:tgtEl>
                  </p:cond>
                </p:stCondLst>
                <p:endSync evt="end" delay="0">
                  <p:rtn val="all"/>
                </p:endSync>
                <p:childTnLst>
                  <p:par>
                    <p:cTn id="88" fill="hold">
                      <p:stCondLst>
                        <p:cond delay="0"/>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51"/>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92" restart="whenNotActive" fill="hold" evtFilter="cancelBubble" nodeType="interactiveSeq">
                <p:stCondLst>
                  <p:cond evt="onClick" delay="0">
                    <p:tgtEl>
                      <p:spTgt spid="28"/>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52"/>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97" restart="whenNotActive" fill="hold" evtFilter="cancelBubble" nodeType="interactiveSeq">
                <p:stCondLst>
                  <p:cond evt="onClick" delay="0">
                    <p:tgtEl>
                      <p:spTgt spid="29"/>
                    </p:tgtEl>
                  </p:cond>
                </p:stCondLst>
                <p:endSync evt="end" delay="0">
                  <p:rtn val="all"/>
                </p:endSync>
                <p:childTnLst>
                  <p:par>
                    <p:cTn id="98" fill="hold">
                      <p:stCondLst>
                        <p:cond delay="0"/>
                      </p:stCondLst>
                      <p:childTnLst>
                        <p:par>
                          <p:cTn id="99" fill="hold">
                            <p:stCondLst>
                              <p:cond delay="0"/>
                            </p:stCondLst>
                            <p:childTnLst>
                              <p:par>
                                <p:cTn id="100" presetID="1" presetClass="entr" presetSubtype="0" fill="hold" nodeType="clickEffect">
                                  <p:stCondLst>
                                    <p:cond delay="0"/>
                                  </p:stCondLst>
                                  <p:childTnLst>
                                    <p:set>
                                      <p:cBhvr>
                                        <p:cTn id="101" dur="1" fill="hold">
                                          <p:stCondLst>
                                            <p:cond delay="0"/>
                                          </p:stCondLst>
                                        </p:cTn>
                                        <p:tgtEl>
                                          <p:spTgt spid="53"/>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102" restart="whenNotActive" fill="hold" evtFilter="cancelBubble" nodeType="interactiveSeq">
                <p:stCondLst>
                  <p:cond evt="onClick" delay="0">
                    <p:tgtEl>
                      <p:spTgt spid="30"/>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54"/>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107" restart="whenNotActive" fill="hold" evtFilter="cancelBubble" nodeType="interactiveSeq">
                <p:stCondLst>
                  <p:cond evt="onClick" delay="0">
                    <p:tgtEl>
                      <p:spTgt spid="31"/>
                    </p:tgtEl>
                  </p:cond>
                </p:stCondLst>
                <p:endSync evt="end" delay="0">
                  <p:rtn val="all"/>
                </p:endSync>
                <p:childTnLst>
                  <p:par>
                    <p:cTn id="108" fill="hold">
                      <p:stCondLst>
                        <p:cond delay="0"/>
                      </p:stCondLst>
                      <p:childTnLst>
                        <p:par>
                          <p:cTn id="109" fill="hold">
                            <p:stCondLst>
                              <p:cond delay="0"/>
                            </p:stCondLst>
                            <p:childTnLst>
                              <p:par>
                                <p:cTn id="110" presetID="1" presetClass="entr" presetSubtype="0" fill="hold" nodeType="clickEffect">
                                  <p:stCondLst>
                                    <p:cond delay="0"/>
                                  </p:stCondLst>
                                  <p:childTnLst>
                                    <p:set>
                                      <p:cBhvr>
                                        <p:cTn id="111"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112" restart="whenNotActive" fill="hold" evtFilter="cancelBubble" nodeType="interactiveSeq">
                <p:stCondLst>
                  <p:cond evt="onClick" delay="0">
                    <p:tgtEl>
                      <p:spTgt spid="32"/>
                    </p:tgtEl>
                  </p:cond>
                </p:stCondLst>
                <p:endSync evt="end" delay="0">
                  <p:rtn val="all"/>
                </p:endSync>
                <p:childTnLst>
                  <p:par>
                    <p:cTn id="113" fill="hold">
                      <p:stCondLst>
                        <p:cond delay="0"/>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62"/>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117" restart="whenNotActive" fill="hold" evtFilter="cancelBubble" nodeType="interactiveSeq">
                <p:stCondLst>
                  <p:cond evt="onClick" delay="0">
                    <p:tgtEl>
                      <p:spTgt spid="61"/>
                    </p:tgtEl>
                  </p:cond>
                </p:stCondLst>
                <p:endSync evt="end" delay="0">
                  <p:rtn val="all"/>
                </p:endSync>
                <p:childTnLst>
                  <p:par>
                    <p:cTn id="118" fill="hold">
                      <p:stCondLst>
                        <p:cond delay="0"/>
                      </p:stCondLst>
                      <p:childTnLst>
                        <p:par>
                          <p:cTn id="119" fill="hold">
                            <p:stCondLst>
                              <p:cond delay="0"/>
                            </p:stCondLst>
                            <p:childTnLst>
                              <p:par>
                                <p:cTn id="120" presetID="1" presetClass="entr" presetSubtype="0" fill="hold" nodeType="clickEffect">
                                  <p:stCondLst>
                                    <p:cond delay="0"/>
                                  </p:stCondLst>
                                  <p:childTnLst>
                                    <p:set>
                                      <p:cBhvr>
                                        <p:cTn id="121" dur="1" fill="hold">
                                          <p:stCondLst>
                                            <p:cond delay="0"/>
                                          </p:stCondLst>
                                        </p:cTn>
                                        <p:tgtEl>
                                          <p:spTgt spid="63"/>
                                        </p:tgtEl>
                                        <p:attrNameLst>
                                          <p:attrName>style.visibility</p:attrName>
                                        </p:attrNameLst>
                                      </p:cBhvr>
                                      <p:to>
                                        <p:strVal val="visible"/>
                                      </p:to>
                                    </p:set>
                                  </p:childTnLst>
                                </p:cTn>
                              </p:par>
                            </p:childTnLst>
                          </p:cTn>
                        </p:par>
                      </p:childTnLst>
                    </p:cTn>
                  </p:par>
                  <p:par>
                    <p:cTn id="122" fill="hold">
                      <p:stCondLst>
                        <p:cond delay="indefinite"/>
                      </p:stCondLst>
                      <p:childTnLst>
                        <p:par>
                          <p:cTn id="123" fill="hold">
                            <p:stCondLst>
                              <p:cond delay="0"/>
                            </p:stCondLst>
                            <p:childTnLst>
                              <p:par>
                                <p:cTn id="124" presetID="1" presetClass="entr" presetSubtype="0" fill="hold" nodeType="clickEffect">
                                  <p:stCondLst>
                                    <p:cond delay="0"/>
                                  </p:stCondLst>
                                  <p:childTnLst>
                                    <p:set>
                                      <p:cBhvr>
                                        <p:cTn id="125" dur="1" fill="hold">
                                          <p:stCondLst>
                                            <p:cond delay="0"/>
                                          </p:stCondLst>
                                        </p:cTn>
                                        <p:tgtEl>
                                          <p:spTgt spid="68"/>
                                        </p:tgtEl>
                                        <p:attrNameLst>
                                          <p:attrName>style.visibility</p:attrName>
                                        </p:attrNameLst>
                                      </p:cBhvr>
                                      <p:to>
                                        <p:strVal val="visible"/>
                                      </p:to>
                                    </p:set>
                                  </p:childTnLst>
                                </p:cTn>
                              </p:par>
                            </p:childTnLst>
                          </p:cTn>
                        </p:par>
                      </p:childTnLst>
                    </p:cTn>
                  </p:par>
                </p:childTnLst>
              </p:cTn>
              <p:nextCondLst>
                <p:cond evt="onClick" delay="0">
                  <p:tgtEl>
                    <p:spTgt spid="61"/>
                  </p:tgtEl>
                </p:cond>
              </p:nextCondLst>
            </p:seq>
            <p:seq concurrent="1" nextAc="seek">
              <p:cTn id="126" restart="whenNotActive" fill="hold" evtFilter="cancelBubble" nodeType="interactiveSeq">
                <p:stCondLst>
                  <p:cond evt="onClick" delay="0">
                    <p:tgtEl>
                      <p:spTgt spid="57"/>
                    </p:tgtEl>
                  </p:cond>
                </p:stCondLst>
                <p:endSync evt="end" delay="0">
                  <p:rtn val="all"/>
                </p:endSync>
                <p:childTnLst>
                  <p:par>
                    <p:cTn id="127" fill="hold">
                      <p:stCondLst>
                        <p:cond delay="0"/>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64"/>
                                        </p:tgtEl>
                                        <p:attrNameLst>
                                          <p:attrName>style.visibility</p:attrName>
                                        </p:attrNameLst>
                                      </p:cBhvr>
                                      <p:to>
                                        <p:strVal val="visible"/>
                                      </p:to>
                                    </p:set>
                                  </p:childTnLst>
                                </p:cTn>
                              </p:par>
                            </p:childTnLst>
                          </p:cTn>
                        </p:par>
                      </p:childTnLst>
                    </p:cTn>
                  </p:par>
                </p:childTnLst>
              </p:cTn>
              <p:nextCondLst>
                <p:cond evt="onClick" delay="0">
                  <p:tgtEl>
                    <p:spTgt spid="57"/>
                  </p:tgtEl>
                </p:cond>
              </p:nextCondLst>
            </p:seq>
            <p:seq concurrent="1" nextAc="seek">
              <p:cTn id="131" restart="whenNotActive" fill="hold" evtFilter="cancelBubble" nodeType="interactiveSeq">
                <p:stCondLst>
                  <p:cond evt="onClick" delay="0">
                    <p:tgtEl>
                      <p:spTgt spid="58"/>
                    </p:tgtEl>
                  </p:cond>
                </p:stCondLst>
                <p:endSync evt="end" delay="0">
                  <p:rtn val="all"/>
                </p:endSync>
                <p:childTnLst>
                  <p:par>
                    <p:cTn id="132" fill="hold">
                      <p:stCondLst>
                        <p:cond delay="0"/>
                      </p:stCondLst>
                      <p:childTnLst>
                        <p:par>
                          <p:cTn id="133" fill="hold">
                            <p:stCondLst>
                              <p:cond delay="0"/>
                            </p:stCondLst>
                            <p:childTnLst>
                              <p:par>
                                <p:cTn id="134" presetID="1" presetClass="entr" presetSubtype="0" fill="hold" nodeType="clickEffect">
                                  <p:stCondLst>
                                    <p:cond delay="0"/>
                                  </p:stCondLst>
                                  <p:childTnLst>
                                    <p:set>
                                      <p:cBhvr>
                                        <p:cTn id="135" dur="1" fill="hold">
                                          <p:stCondLst>
                                            <p:cond delay="0"/>
                                          </p:stCondLst>
                                        </p:cTn>
                                        <p:tgtEl>
                                          <p:spTgt spid="65"/>
                                        </p:tgtEl>
                                        <p:attrNameLst>
                                          <p:attrName>style.visibility</p:attrName>
                                        </p:attrNameLst>
                                      </p:cBhvr>
                                      <p:to>
                                        <p:strVal val="visible"/>
                                      </p:to>
                                    </p:set>
                                  </p:childTnLst>
                                </p:cTn>
                              </p:par>
                            </p:childTnLst>
                          </p:cTn>
                        </p:par>
                      </p:childTnLst>
                    </p:cTn>
                  </p:par>
                </p:childTnLst>
              </p:cTn>
              <p:nextCondLst>
                <p:cond evt="onClick" delay="0">
                  <p:tgtEl>
                    <p:spTgt spid="58"/>
                  </p:tgtEl>
                </p:cond>
              </p:nextCondLst>
            </p:seq>
            <p:seq concurrent="1" nextAc="seek">
              <p:cTn id="136" restart="whenNotActive" fill="hold" evtFilter="cancelBubble" nodeType="interactiveSeq">
                <p:stCondLst>
                  <p:cond evt="onClick" delay="0">
                    <p:tgtEl>
                      <p:spTgt spid="59"/>
                    </p:tgtEl>
                  </p:cond>
                </p:stCondLst>
                <p:endSync evt="end" delay="0">
                  <p:rtn val="all"/>
                </p:endSync>
                <p:childTnLst>
                  <p:par>
                    <p:cTn id="137" fill="hold">
                      <p:stCondLst>
                        <p:cond delay="0"/>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66"/>
                                        </p:tgtEl>
                                        <p:attrNameLst>
                                          <p:attrName>style.visibility</p:attrName>
                                        </p:attrNameLst>
                                      </p:cBhvr>
                                      <p:to>
                                        <p:strVal val="visible"/>
                                      </p:to>
                                    </p:set>
                                  </p:childTnLst>
                                </p:cTn>
                              </p:par>
                            </p:childTnLst>
                          </p:cTn>
                        </p:par>
                      </p:childTnLst>
                    </p:cTn>
                  </p:par>
                </p:childTnLst>
              </p:cTn>
              <p:nextCondLst>
                <p:cond evt="onClick" delay="0">
                  <p:tgtEl>
                    <p:spTgt spid="59"/>
                  </p:tgtEl>
                </p:cond>
              </p:nextCondLst>
            </p:seq>
            <p:seq concurrent="1" nextAc="seek">
              <p:cTn id="141" restart="whenNotActive" fill="hold" evtFilter="cancelBubble" nodeType="interactiveSeq">
                <p:stCondLst>
                  <p:cond evt="onClick" delay="0">
                    <p:tgtEl>
                      <p:spTgt spid="60"/>
                    </p:tgtEl>
                  </p:cond>
                </p:stCondLst>
                <p:endSync evt="end" delay="0">
                  <p:rtn val="all"/>
                </p:endSync>
                <p:childTnLst>
                  <p:par>
                    <p:cTn id="142" fill="hold">
                      <p:stCondLst>
                        <p:cond delay="0"/>
                      </p:stCondLst>
                      <p:childTnLst>
                        <p:par>
                          <p:cTn id="143" fill="hold">
                            <p:stCondLst>
                              <p:cond delay="0"/>
                            </p:stCondLst>
                            <p:childTnLst>
                              <p:par>
                                <p:cTn id="144" presetID="1" presetClass="entr" presetSubtype="0" fill="hold" nodeType="clickEffect">
                                  <p:stCondLst>
                                    <p:cond delay="0"/>
                                  </p:stCondLst>
                                  <p:childTnLst>
                                    <p:set>
                                      <p:cBhvr>
                                        <p:cTn id="145" dur="1" fill="hold">
                                          <p:stCondLst>
                                            <p:cond delay="0"/>
                                          </p:stCondLst>
                                        </p:cTn>
                                        <p:tgtEl>
                                          <p:spTgt spid="67"/>
                                        </p:tgtEl>
                                        <p:attrNameLst>
                                          <p:attrName>style.visibility</p:attrName>
                                        </p:attrNameLst>
                                      </p:cBhvr>
                                      <p:to>
                                        <p:strVal val="visible"/>
                                      </p:to>
                                    </p:set>
                                  </p:childTnLst>
                                </p:cTn>
                              </p:par>
                            </p:childTnLst>
                          </p:cTn>
                        </p:par>
                      </p:childTnLst>
                    </p:cTn>
                  </p:par>
                </p:childTnLst>
              </p:cTn>
              <p:nextCondLst>
                <p:cond evt="onClick" delay="0">
                  <p:tgtEl>
                    <p:spTgt spid="60"/>
                  </p:tgtEl>
                </p:cond>
              </p:nextCondLst>
            </p:seq>
            <p:seq concurrent="1" nextAc="seek">
              <p:cTn id="146" restart="whenNotActive" fill="hold" evtFilter="cancelBubble" nodeType="interactiveSeq">
                <p:stCondLst>
                  <p:cond evt="onClick" delay="0">
                    <p:tgtEl>
                      <p:spTgt spid="24"/>
                    </p:tgtEl>
                  </p:cond>
                </p:stCondLst>
                <p:endSync evt="end" delay="0">
                  <p:rtn val="all"/>
                </p:endSync>
                <p:childTnLst>
                  <p:par>
                    <p:cTn id="147" fill="hold">
                      <p:stCondLst>
                        <p:cond delay="0"/>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69"/>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00034" y="5000636"/>
            <a:ext cx="1928826"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Сова Кика</a:t>
            </a:r>
          </a:p>
        </p:txBody>
      </p:sp>
      <p:sp>
        <p:nvSpPr>
          <p:cNvPr id="6" name="Прямоугольник 5"/>
          <p:cNvSpPr/>
          <p:nvPr/>
        </p:nvSpPr>
        <p:spPr>
          <a:xfrm>
            <a:off x="3357554" y="5000636"/>
            <a:ext cx="1928826"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Собака </a:t>
            </a:r>
            <a:r>
              <a:rPr lang="ru-RU" dirty="0" err="1"/>
              <a:t>Авва</a:t>
            </a:r>
            <a:endParaRPr lang="ru-RU" dirty="0"/>
          </a:p>
        </p:txBody>
      </p:sp>
      <p:sp>
        <p:nvSpPr>
          <p:cNvPr id="7" name="Прямоугольник 6"/>
          <p:cNvSpPr/>
          <p:nvPr/>
        </p:nvSpPr>
        <p:spPr>
          <a:xfrm>
            <a:off x="6286512" y="5000636"/>
            <a:ext cx="1928826"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Попугай </a:t>
            </a:r>
            <a:r>
              <a:rPr lang="ru-RU" dirty="0" err="1"/>
              <a:t>Бумба</a:t>
            </a:r>
            <a:endParaRPr lang="ru-RU" dirty="0"/>
          </a:p>
        </p:txBody>
      </p:sp>
      <p:pic>
        <p:nvPicPr>
          <p:cNvPr id="1026" name="Picture 2"/>
          <p:cNvPicPr>
            <a:picLocks noGrp="1" noChangeAspect="1" noChangeArrowheads="1"/>
          </p:cNvPicPr>
          <p:nvPr>
            <p:ph idx="1"/>
          </p:nvPr>
        </p:nvPicPr>
        <p:blipFill>
          <a:blip r:embed="rId4" cstate="print"/>
          <a:srcRect/>
          <a:stretch>
            <a:fillRect/>
          </a:stretch>
        </p:blipFill>
        <p:spPr bwMode="auto">
          <a:xfrm>
            <a:off x="482534" y="2357430"/>
            <a:ext cx="1895016" cy="2335935"/>
          </a:xfrm>
          <a:prstGeom prst="rect">
            <a:avLst/>
          </a:prstGeom>
          <a:noFill/>
          <a:ln w="9525">
            <a:noFill/>
            <a:miter lim="800000"/>
            <a:headEnd/>
            <a:tailEnd/>
          </a:ln>
          <a:effectLst/>
        </p:spPr>
      </p:pic>
      <p:sp>
        <p:nvSpPr>
          <p:cNvPr id="9" name="Прямоугольник 8"/>
          <p:cNvSpPr/>
          <p:nvPr/>
        </p:nvSpPr>
        <p:spPr>
          <a:xfrm>
            <a:off x="1142976" y="1142984"/>
            <a:ext cx="7143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Какое животное было одним из самых любимых у доктора Айболита?</a:t>
            </a:r>
          </a:p>
        </p:txBody>
      </p:sp>
      <p:pic>
        <p:nvPicPr>
          <p:cNvPr id="1027" name="Picture 3"/>
          <p:cNvPicPr>
            <a:picLocks noChangeAspect="1" noChangeArrowheads="1"/>
          </p:cNvPicPr>
          <p:nvPr/>
        </p:nvPicPr>
        <p:blipFill>
          <a:blip r:embed="rId5" cstate="print"/>
          <a:srcRect/>
          <a:stretch>
            <a:fillRect/>
          </a:stretch>
        </p:blipFill>
        <p:spPr bwMode="auto">
          <a:xfrm>
            <a:off x="3055926" y="2366991"/>
            <a:ext cx="2301892" cy="2147857"/>
          </a:xfrm>
          <a:prstGeom prst="rect">
            <a:avLst/>
          </a:prstGeom>
          <a:noFill/>
          <a:ln w="9525">
            <a:noFill/>
            <a:miter lim="800000"/>
            <a:headEnd/>
            <a:tailEnd/>
          </a:ln>
          <a:effectLst/>
        </p:spPr>
      </p:pic>
      <p:pic>
        <p:nvPicPr>
          <p:cNvPr id="1028" name="Picture 4"/>
          <p:cNvPicPr>
            <a:picLocks noChangeAspect="1" noChangeArrowheads="1"/>
          </p:cNvPicPr>
          <p:nvPr/>
        </p:nvPicPr>
        <p:blipFill>
          <a:blip r:embed="rId6" cstate="print"/>
          <a:srcRect/>
          <a:stretch>
            <a:fillRect/>
          </a:stretch>
        </p:blipFill>
        <p:spPr bwMode="auto">
          <a:xfrm>
            <a:off x="6357949" y="2461890"/>
            <a:ext cx="1860057" cy="2110118"/>
          </a:xfrm>
          <a:prstGeom prst="rect">
            <a:avLst/>
          </a:prstGeom>
          <a:noFill/>
          <a:ln w="9525">
            <a:noFill/>
            <a:miter lim="800000"/>
            <a:headEnd/>
            <a:tailEnd/>
          </a:ln>
          <a:effectLst/>
        </p:spPr>
      </p:pic>
      <p:sp>
        <p:nvSpPr>
          <p:cNvPr id="12" name="Стрелка вправо 11">
            <a:hlinkClick r:id="rId7" action="ppaction://hlinksldjump"/>
          </p:cNvPr>
          <p:cNvSpPr/>
          <p:nvPr/>
        </p:nvSpPr>
        <p:spPr>
          <a:xfrm>
            <a:off x="757239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мульт колобок"/>
          <p:cNvPicPr/>
          <p:nvPr/>
        </p:nvPicPr>
        <p:blipFill>
          <a:blip r:embed="rId8" cstate="print"/>
          <a:srcRect/>
          <a:stretch>
            <a:fillRect/>
          </a:stretch>
        </p:blipFill>
        <p:spPr bwMode="auto">
          <a:xfrm>
            <a:off x="3929058" y="5000636"/>
            <a:ext cx="811212" cy="811213"/>
          </a:xfrm>
          <a:prstGeom prst="rect">
            <a:avLst/>
          </a:prstGeom>
          <a:noFill/>
        </p:spPr>
      </p:pic>
      <p:sp>
        <p:nvSpPr>
          <p:cNvPr id="11" name="Прямоугольник 10"/>
          <p:cNvSpPr/>
          <p:nvPr/>
        </p:nvSpPr>
        <p:spPr>
          <a:xfrm>
            <a:off x="3428992" y="4071942"/>
            <a:ext cx="1770036"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a:ln/>
                <a:solidFill>
                  <a:schemeClr val="accent3"/>
                </a:solidFill>
                <a:effectLst/>
              </a:rPr>
              <a:t>+20</a:t>
            </a:r>
          </a:p>
        </p:txBody>
      </p:sp>
      <p:pic>
        <p:nvPicPr>
          <p:cNvPr id="13" name="Рисунок 12" descr="мульт колоб нет"/>
          <p:cNvPicPr/>
          <p:nvPr/>
        </p:nvPicPr>
        <p:blipFill>
          <a:blip r:embed="rId9" cstate="print"/>
          <a:srcRect/>
          <a:stretch>
            <a:fillRect/>
          </a:stretch>
        </p:blipFill>
        <p:spPr bwMode="auto">
          <a:xfrm>
            <a:off x="1000100" y="5000636"/>
            <a:ext cx="647700" cy="647700"/>
          </a:xfrm>
          <a:prstGeom prst="rect">
            <a:avLst/>
          </a:prstGeom>
          <a:noFill/>
        </p:spPr>
      </p:pic>
      <p:pic>
        <p:nvPicPr>
          <p:cNvPr id="14" name="Рисунок 13" descr="мульт колоб нет"/>
          <p:cNvPicPr/>
          <p:nvPr/>
        </p:nvPicPr>
        <p:blipFill>
          <a:blip r:embed="rId9" cstate="print"/>
          <a:srcRect/>
          <a:stretch>
            <a:fillRect/>
          </a:stretch>
        </p:blipFill>
        <p:spPr bwMode="auto">
          <a:xfrm>
            <a:off x="6929454" y="5000636"/>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4"/>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4"/>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7"/>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183880" cy="1051560"/>
          </a:xfrm>
        </p:spPr>
        <p:txBody>
          <a:bodyPr>
            <a:normAutofit fontScale="90000"/>
          </a:bodyPr>
          <a:lstStyle/>
          <a:p>
            <a:r>
              <a:rPr lang="ru-RU" dirty="0">
                <a:solidFill>
                  <a:schemeClr val="bg1"/>
                </a:solidFill>
              </a:rPr>
              <a:t>Какой подвиг совершил попугай </a:t>
            </a:r>
            <a:r>
              <a:rPr lang="ru-RU" dirty="0" err="1">
                <a:solidFill>
                  <a:schemeClr val="bg1"/>
                </a:solidFill>
              </a:rPr>
              <a:t>Карудо</a:t>
            </a:r>
            <a:r>
              <a:rPr lang="ru-RU" dirty="0">
                <a:solidFill>
                  <a:schemeClr val="bg1"/>
                </a:solidFill>
              </a:rPr>
              <a:t>?</a:t>
            </a:r>
          </a:p>
        </p:txBody>
      </p:sp>
      <p:pic>
        <p:nvPicPr>
          <p:cNvPr id="4" name="Picture 4"/>
          <p:cNvPicPr>
            <a:picLocks noGrp="1" noChangeAspect="1" noChangeArrowheads="1"/>
          </p:cNvPicPr>
          <p:nvPr>
            <p:ph idx="1"/>
          </p:nvPr>
        </p:nvPicPr>
        <p:blipFill>
          <a:blip r:embed="rId4" cstate="print"/>
          <a:srcRect/>
          <a:stretch>
            <a:fillRect/>
          </a:stretch>
        </p:blipFill>
        <p:spPr bwMode="auto">
          <a:xfrm>
            <a:off x="3071802" y="1285860"/>
            <a:ext cx="2616796" cy="3099506"/>
          </a:xfrm>
          <a:prstGeom prst="rect">
            <a:avLst/>
          </a:prstGeom>
          <a:noFill/>
          <a:ln w="9525">
            <a:noFill/>
            <a:miter lim="800000"/>
            <a:headEnd/>
            <a:tailEnd/>
          </a:ln>
          <a:effectLst/>
        </p:spPr>
      </p:pic>
      <p:sp>
        <p:nvSpPr>
          <p:cNvPr id="5" name="Прямоугольник 4"/>
          <p:cNvSpPr/>
          <p:nvPr/>
        </p:nvSpPr>
        <p:spPr>
          <a:xfrm>
            <a:off x="428596" y="5143512"/>
            <a:ext cx="235745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Принёс известие из Африки о болезни зверей</a:t>
            </a:r>
          </a:p>
        </p:txBody>
      </p:sp>
      <p:sp>
        <p:nvSpPr>
          <p:cNvPr id="6" name="Прямоугольник 5"/>
          <p:cNvSpPr/>
          <p:nvPr/>
        </p:nvSpPr>
        <p:spPr>
          <a:xfrm>
            <a:off x="3286116" y="5143512"/>
            <a:ext cx="235745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Помог Айболиту лечить львенка.</a:t>
            </a:r>
          </a:p>
        </p:txBody>
      </p:sp>
      <p:sp>
        <p:nvSpPr>
          <p:cNvPr id="7" name="Прямоугольник 6"/>
          <p:cNvSpPr/>
          <p:nvPr/>
        </p:nvSpPr>
        <p:spPr>
          <a:xfrm>
            <a:off x="6143636" y="5143512"/>
            <a:ext cx="235745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Помог друзьям спастись из тюрьмы </a:t>
            </a:r>
            <a:r>
              <a:rPr lang="ru-RU" dirty="0" err="1"/>
              <a:t>Бармалея</a:t>
            </a:r>
            <a:endParaRPr lang="ru-RU" dirty="0"/>
          </a:p>
        </p:txBody>
      </p:sp>
      <p:sp>
        <p:nvSpPr>
          <p:cNvPr id="8" name="Стрелка вправо 7">
            <a:hlinkClick r:id="rId5" action="ppaction://hlinksldjump"/>
          </p:cNvPr>
          <p:cNvSpPr/>
          <p:nvPr/>
        </p:nvSpPr>
        <p:spPr>
          <a:xfrm>
            <a:off x="757239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descr="мульт колобок"/>
          <p:cNvPicPr/>
          <p:nvPr/>
        </p:nvPicPr>
        <p:blipFill>
          <a:blip r:embed="rId6" cstate="print"/>
          <a:srcRect/>
          <a:stretch>
            <a:fillRect/>
          </a:stretch>
        </p:blipFill>
        <p:spPr bwMode="auto">
          <a:xfrm>
            <a:off x="7000892" y="5214950"/>
            <a:ext cx="811212" cy="811213"/>
          </a:xfrm>
          <a:prstGeom prst="rect">
            <a:avLst/>
          </a:prstGeom>
          <a:noFill/>
        </p:spPr>
      </p:pic>
      <p:sp>
        <p:nvSpPr>
          <p:cNvPr id="10" name="Прямоугольник 9"/>
          <p:cNvSpPr/>
          <p:nvPr/>
        </p:nvSpPr>
        <p:spPr>
          <a:xfrm>
            <a:off x="6500826" y="4214818"/>
            <a:ext cx="1770036"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a:ln/>
                <a:solidFill>
                  <a:schemeClr val="accent3"/>
                </a:solidFill>
                <a:effectLst/>
              </a:rPr>
              <a:t>+30</a:t>
            </a:r>
          </a:p>
        </p:txBody>
      </p:sp>
      <p:pic>
        <p:nvPicPr>
          <p:cNvPr id="11" name="Рисунок 10" descr="мульт колоб нет"/>
          <p:cNvPicPr/>
          <p:nvPr/>
        </p:nvPicPr>
        <p:blipFill>
          <a:blip r:embed="rId7" cstate="print"/>
          <a:srcRect/>
          <a:stretch>
            <a:fillRect/>
          </a:stretch>
        </p:blipFill>
        <p:spPr bwMode="auto">
          <a:xfrm>
            <a:off x="1142976" y="5286388"/>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4214810" y="5214950"/>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6"/>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Grp="1" noChangeAspect="1" noChangeArrowheads="1"/>
          </p:cNvPicPr>
          <p:nvPr>
            <p:ph idx="1"/>
          </p:nvPr>
        </p:nvPicPr>
        <p:blipFill>
          <a:blip r:embed="rId4" cstate="print"/>
          <a:srcRect/>
          <a:stretch>
            <a:fillRect/>
          </a:stretch>
        </p:blipFill>
        <p:spPr bwMode="auto">
          <a:xfrm>
            <a:off x="2643174" y="1643050"/>
            <a:ext cx="3410807" cy="4187825"/>
          </a:xfrm>
          <a:prstGeom prst="rect">
            <a:avLst/>
          </a:prstGeom>
          <a:noFill/>
          <a:ln w="9525">
            <a:noFill/>
            <a:miter lim="800000"/>
            <a:headEnd/>
            <a:tailEnd/>
          </a:ln>
          <a:effectLst/>
        </p:spPr>
      </p:pic>
      <p:sp>
        <p:nvSpPr>
          <p:cNvPr id="2" name="Заголовок 1"/>
          <p:cNvSpPr>
            <a:spLocks noGrp="1"/>
          </p:cNvSpPr>
          <p:nvPr>
            <p:ph type="title"/>
          </p:nvPr>
        </p:nvSpPr>
        <p:spPr>
          <a:xfrm>
            <a:off x="500034" y="428604"/>
            <a:ext cx="8183880" cy="1051560"/>
          </a:xfrm>
        </p:spPr>
        <p:txBody>
          <a:bodyPr>
            <a:normAutofit fontScale="90000"/>
          </a:bodyPr>
          <a:lstStyle/>
          <a:p>
            <a:r>
              <a:rPr lang="ru-RU" dirty="0">
                <a:solidFill>
                  <a:schemeClr val="bg1"/>
                </a:solidFill>
              </a:rPr>
              <a:t>Где находится страна обезьян?</a:t>
            </a:r>
          </a:p>
        </p:txBody>
      </p:sp>
      <p:sp>
        <p:nvSpPr>
          <p:cNvPr id="5" name="Прямоугольник 4"/>
          <p:cNvSpPr/>
          <p:nvPr/>
        </p:nvSpPr>
        <p:spPr>
          <a:xfrm>
            <a:off x="428596" y="5143512"/>
            <a:ext cx="235745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На острове </a:t>
            </a:r>
            <a:r>
              <a:rPr lang="ru-RU" dirty="0" err="1"/>
              <a:t>Чунга-чанга</a:t>
            </a:r>
            <a:endParaRPr lang="ru-RU" dirty="0"/>
          </a:p>
        </p:txBody>
      </p:sp>
      <p:sp>
        <p:nvSpPr>
          <p:cNvPr id="6" name="Прямоугольник 5"/>
          <p:cNvSpPr/>
          <p:nvPr/>
        </p:nvSpPr>
        <p:spPr>
          <a:xfrm>
            <a:off x="3286116" y="5143512"/>
            <a:ext cx="235745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На острове Робинзона.</a:t>
            </a:r>
          </a:p>
        </p:txBody>
      </p:sp>
      <p:sp>
        <p:nvSpPr>
          <p:cNvPr id="7" name="Прямоугольник 6"/>
          <p:cNvSpPr/>
          <p:nvPr/>
        </p:nvSpPr>
        <p:spPr>
          <a:xfrm>
            <a:off x="6143636" y="5143512"/>
            <a:ext cx="235745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Неподалёку от пустыни Сахары.</a:t>
            </a:r>
          </a:p>
        </p:txBody>
      </p:sp>
      <p:sp>
        <p:nvSpPr>
          <p:cNvPr id="9" name="Стрелка вправо 8">
            <a:hlinkClick r:id="rId5" action="ppaction://hlinksldjump"/>
          </p:cNvPr>
          <p:cNvSpPr/>
          <p:nvPr/>
        </p:nvSpPr>
        <p:spPr>
          <a:xfrm>
            <a:off x="757239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Picture 8" descr="ANIM170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571472" y="2500306"/>
            <a:ext cx="2112962" cy="2112962"/>
          </a:xfrm>
          <a:prstGeom prst="rect">
            <a:avLst/>
          </a:prstGeom>
          <a:noFill/>
          <a:ln w="9525">
            <a:noFill/>
            <a:miter lim="800000"/>
            <a:headEnd/>
            <a:tailEnd/>
          </a:ln>
        </p:spPr>
      </p:pic>
      <p:pic>
        <p:nvPicPr>
          <p:cNvPr id="10" name="Picture 11" descr="j0296323"/>
          <p:cNvPicPr>
            <a:picLocks noChangeAspect="1" noChangeArrowheads="1"/>
          </p:cNvPicPr>
          <p:nvPr/>
        </p:nvPicPr>
        <p:blipFill>
          <a:blip r:embed="rId7" cstate="print"/>
          <a:srcRect/>
          <a:stretch>
            <a:fillRect/>
          </a:stretch>
        </p:blipFill>
        <p:spPr bwMode="auto">
          <a:xfrm>
            <a:off x="5429256" y="1857364"/>
            <a:ext cx="3203575" cy="2990850"/>
          </a:xfrm>
          <a:prstGeom prst="rect">
            <a:avLst/>
          </a:prstGeom>
          <a:noFill/>
          <a:ln w="9525">
            <a:noFill/>
            <a:miter lim="800000"/>
            <a:headEnd/>
            <a:tailEnd/>
          </a:ln>
        </p:spPr>
      </p:pic>
      <p:pic>
        <p:nvPicPr>
          <p:cNvPr id="11" name="Рисунок 10" descr="мульт колобок"/>
          <p:cNvPicPr/>
          <p:nvPr/>
        </p:nvPicPr>
        <p:blipFill>
          <a:blip r:embed="rId8" cstate="print"/>
          <a:srcRect/>
          <a:stretch>
            <a:fillRect/>
          </a:stretch>
        </p:blipFill>
        <p:spPr bwMode="auto">
          <a:xfrm>
            <a:off x="7000892" y="5286388"/>
            <a:ext cx="811212" cy="811213"/>
          </a:xfrm>
          <a:prstGeom prst="rect">
            <a:avLst/>
          </a:prstGeom>
          <a:noFill/>
        </p:spPr>
      </p:pic>
      <p:sp>
        <p:nvSpPr>
          <p:cNvPr id="12" name="Прямоугольник 11"/>
          <p:cNvSpPr/>
          <p:nvPr/>
        </p:nvSpPr>
        <p:spPr>
          <a:xfrm>
            <a:off x="6572264" y="4357694"/>
            <a:ext cx="1770036"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a:ln/>
                <a:solidFill>
                  <a:schemeClr val="accent3"/>
                </a:solidFill>
                <a:effectLst/>
              </a:rPr>
              <a:t>+40</a:t>
            </a:r>
          </a:p>
        </p:txBody>
      </p:sp>
      <p:pic>
        <p:nvPicPr>
          <p:cNvPr id="13" name="Рисунок 12" descr="мульт колоб нет"/>
          <p:cNvPicPr/>
          <p:nvPr/>
        </p:nvPicPr>
        <p:blipFill>
          <a:blip r:embed="rId9" cstate="print"/>
          <a:srcRect/>
          <a:stretch>
            <a:fillRect/>
          </a:stretch>
        </p:blipFill>
        <p:spPr bwMode="auto">
          <a:xfrm>
            <a:off x="4143372" y="5072074"/>
            <a:ext cx="647700" cy="647700"/>
          </a:xfrm>
          <a:prstGeom prst="rect">
            <a:avLst/>
          </a:prstGeom>
          <a:noFill/>
        </p:spPr>
      </p:pic>
      <p:pic>
        <p:nvPicPr>
          <p:cNvPr id="14" name="Рисунок 13" descr="мульт колоб нет"/>
          <p:cNvPicPr/>
          <p:nvPr/>
        </p:nvPicPr>
        <p:blipFill>
          <a:blip r:embed="rId9" cstate="print"/>
          <a:srcRect/>
          <a:stretch>
            <a:fillRect/>
          </a:stretch>
        </p:blipFill>
        <p:spPr bwMode="auto">
          <a:xfrm>
            <a:off x="1285852" y="5286388"/>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183880" cy="1051560"/>
          </a:xfrm>
        </p:spPr>
        <p:txBody>
          <a:bodyPr>
            <a:normAutofit fontScale="90000"/>
          </a:bodyPr>
          <a:lstStyle/>
          <a:p>
            <a:br>
              <a:rPr lang="ru-RU" dirty="0"/>
            </a:br>
            <a:br>
              <a:rPr lang="ru-RU" dirty="0"/>
            </a:br>
            <a:r>
              <a:rPr lang="ru-RU" dirty="0">
                <a:solidFill>
                  <a:schemeClr val="bg1"/>
                </a:solidFill>
              </a:rPr>
              <a:t>Какой подарок сделали звери доктору Айболиту за то, что он их вылечил?</a:t>
            </a:r>
          </a:p>
        </p:txBody>
      </p:sp>
      <p:sp>
        <p:nvSpPr>
          <p:cNvPr id="5" name="Прямоугольник 4"/>
          <p:cNvSpPr/>
          <p:nvPr/>
        </p:nvSpPr>
        <p:spPr>
          <a:xfrm>
            <a:off x="428596" y="5143512"/>
            <a:ext cx="235745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Накрыли чудесный стол</a:t>
            </a:r>
          </a:p>
        </p:txBody>
      </p:sp>
      <p:sp>
        <p:nvSpPr>
          <p:cNvPr id="6" name="Прямоугольник 5"/>
          <p:cNvSpPr/>
          <p:nvPr/>
        </p:nvSpPr>
        <p:spPr>
          <a:xfrm>
            <a:off x="3286116" y="5143512"/>
            <a:ext cx="235745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Помогли отремонтировать корабль</a:t>
            </a:r>
          </a:p>
        </p:txBody>
      </p:sp>
      <p:sp>
        <p:nvSpPr>
          <p:cNvPr id="7" name="Прямоугольник 6"/>
          <p:cNvSpPr/>
          <p:nvPr/>
        </p:nvSpPr>
        <p:spPr>
          <a:xfrm>
            <a:off x="6143636" y="5143512"/>
            <a:ext cx="235745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Подарили </a:t>
            </a:r>
            <a:r>
              <a:rPr lang="ru-RU" dirty="0" err="1"/>
              <a:t>Тянитолкая</a:t>
            </a:r>
            <a:r>
              <a:rPr lang="ru-RU" dirty="0"/>
              <a:t>.</a:t>
            </a:r>
          </a:p>
        </p:txBody>
      </p:sp>
      <p:pic>
        <p:nvPicPr>
          <p:cNvPr id="3074" name="Picture 2"/>
          <p:cNvPicPr>
            <a:picLocks noGrp="1" noChangeAspect="1" noChangeArrowheads="1"/>
          </p:cNvPicPr>
          <p:nvPr>
            <p:ph idx="1"/>
          </p:nvPr>
        </p:nvPicPr>
        <p:blipFill>
          <a:blip r:embed="rId4" cstate="print"/>
          <a:srcRect/>
          <a:stretch>
            <a:fillRect/>
          </a:stretch>
        </p:blipFill>
        <p:spPr bwMode="auto">
          <a:xfrm>
            <a:off x="5072066" y="1500174"/>
            <a:ext cx="2807340" cy="2896260"/>
          </a:xfrm>
          <a:prstGeom prst="rect">
            <a:avLst/>
          </a:prstGeom>
          <a:noFill/>
          <a:ln w="9525">
            <a:noFill/>
            <a:miter lim="800000"/>
            <a:headEnd/>
            <a:tailEnd/>
          </a:ln>
          <a:effectLst/>
        </p:spPr>
      </p:pic>
      <p:pic>
        <p:nvPicPr>
          <p:cNvPr id="3075" name="Picture 3"/>
          <p:cNvPicPr>
            <a:picLocks noChangeAspect="1" noChangeArrowheads="1"/>
          </p:cNvPicPr>
          <p:nvPr/>
        </p:nvPicPr>
        <p:blipFill>
          <a:blip r:embed="rId5" cstate="print"/>
          <a:srcRect/>
          <a:stretch>
            <a:fillRect/>
          </a:stretch>
        </p:blipFill>
        <p:spPr bwMode="auto">
          <a:xfrm>
            <a:off x="642910" y="2071678"/>
            <a:ext cx="3494087" cy="2324100"/>
          </a:xfrm>
          <a:prstGeom prst="rect">
            <a:avLst/>
          </a:prstGeom>
          <a:noFill/>
          <a:ln w="9525">
            <a:noFill/>
            <a:miter lim="800000"/>
            <a:headEnd/>
            <a:tailEnd/>
          </a:ln>
          <a:effectLst/>
        </p:spPr>
      </p:pic>
      <p:sp>
        <p:nvSpPr>
          <p:cNvPr id="10" name="Стрелка вправо 9">
            <a:hlinkClick r:id="rId6" action="ppaction://hlinksldjump"/>
          </p:cNvPr>
          <p:cNvSpPr/>
          <p:nvPr/>
        </p:nvSpPr>
        <p:spPr>
          <a:xfrm>
            <a:off x="757239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descr="мульт колобок"/>
          <p:cNvPicPr/>
          <p:nvPr/>
        </p:nvPicPr>
        <p:blipFill>
          <a:blip r:embed="rId7" cstate="print"/>
          <a:srcRect/>
          <a:stretch>
            <a:fillRect/>
          </a:stretch>
        </p:blipFill>
        <p:spPr bwMode="auto">
          <a:xfrm>
            <a:off x="7000892" y="5214950"/>
            <a:ext cx="811212" cy="811213"/>
          </a:xfrm>
          <a:prstGeom prst="rect">
            <a:avLst/>
          </a:prstGeom>
          <a:noFill/>
        </p:spPr>
      </p:pic>
      <p:pic>
        <p:nvPicPr>
          <p:cNvPr id="11" name="Рисунок 10" descr="мульт колоб нет"/>
          <p:cNvPicPr/>
          <p:nvPr/>
        </p:nvPicPr>
        <p:blipFill>
          <a:blip r:embed="rId8" cstate="print"/>
          <a:srcRect/>
          <a:stretch>
            <a:fillRect/>
          </a:stretch>
        </p:blipFill>
        <p:spPr bwMode="auto">
          <a:xfrm>
            <a:off x="4071934" y="5214950"/>
            <a:ext cx="785818" cy="719138"/>
          </a:xfrm>
          <a:prstGeom prst="rect">
            <a:avLst/>
          </a:prstGeom>
          <a:noFill/>
        </p:spPr>
      </p:pic>
      <p:pic>
        <p:nvPicPr>
          <p:cNvPr id="12" name="Рисунок 11" descr="мульт колоб нет"/>
          <p:cNvPicPr/>
          <p:nvPr/>
        </p:nvPicPr>
        <p:blipFill>
          <a:blip r:embed="rId8" cstate="print"/>
          <a:srcRect/>
          <a:stretch>
            <a:fillRect/>
          </a:stretch>
        </p:blipFill>
        <p:spPr bwMode="auto">
          <a:xfrm>
            <a:off x="1214414" y="5214950"/>
            <a:ext cx="714380" cy="719138"/>
          </a:xfrm>
          <a:prstGeom prst="rect">
            <a:avLst/>
          </a:prstGeom>
          <a:noFill/>
        </p:spPr>
      </p:pic>
      <p:sp>
        <p:nvSpPr>
          <p:cNvPr id="13" name="Прямоугольник 12"/>
          <p:cNvSpPr/>
          <p:nvPr/>
        </p:nvSpPr>
        <p:spPr>
          <a:xfrm>
            <a:off x="6357950" y="4357694"/>
            <a:ext cx="2007281"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a:ln/>
                <a:solidFill>
                  <a:schemeClr val="accent3"/>
                </a:solidFill>
                <a:effectLst/>
              </a:rPr>
              <a:t>+ 50</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5"/>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183880" cy="1051560"/>
          </a:xfrm>
        </p:spPr>
        <p:txBody>
          <a:bodyPr>
            <a:normAutofit fontScale="90000"/>
          </a:bodyPr>
          <a:lstStyle/>
          <a:p>
            <a:r>
              <a:rPr lang="ru-RU" dirty="0">
                <a:solidFill>
                  <a:schemeClr val="bg1"/>
                </a:solidFill>
              </a:rPr>
              <a:t>Что вылечил зайчику доктор Айболит?</a:t>
            </a:r>
          </a:p>
        </p:txBody>
      </p:sp>
      <p:sp>
        <p:nvSpPr>
          <p:cNvPr id="5" name="Прямоугольник 4"/>
          <p:cNvSpPr/>
          <p:nvPr/>
        </p:nvSpPr>
        <p:spPr>
          <a:xfrm>
            <a:off x="428596" y="5143512"/>
            <a:ext cx="235745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ушки</a:t>
            </a:r>
          </a:p>
        </p:txBody>
      </p:sp>
      <p:sp>
        <p:nvSpPr>
          <p:cNvPr id="6" name="Прямоугольник 5"/>
          <p:cNvSpPr/>
          <p:nvPr/>
        </p:nvSpPr>
        <p:spPr>
          <a:xfrm>
            <a:off x="3286116" y="5143512"/>
            <a:ext cx="235745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ножки</a:t>
            </a:r>
          </a:p>
        </p:txBody>
      </p:sp>
      <p:sp>
        <p:nvSpPr>
          <p:cNvPr id="7" name="Прямоугольник 6"/>
          <p:cNvSpPr/>
          <p:nvPr/>
        </p:nvSpPr>
        <p:spPr>
          <a:xfrm>
            <a:off x="6143636" y="5143512"/>
            <a:ext cx="235745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носик.</a:t>
            </a:r>
          </a:p>
        </p:txBody>
      </p:sp>
      <p:pic>
        <p:nvPicPr>
          <p:cNvPr id="4098" name="Picture 2"/>
          <p:cNvPicPr>
            <a:picLocks noGrp="1" noChangeAspect="1" noChangeArrowheads="1"/>
          </p:cNvPicPr>
          <p:nvPr>
            <p:ph idx="1"/>
          </p:nvPr>
        </p:nvPicPr>
        <p:blipFill>
          <a:blip r:embed="rId4" cstate="print"/>
          <a:srcRect/>
          <a:stretch>
            <a:fillRect/>
          </a:stretch>
        </p:blipFill>
        <p:spPr bwMode="auto">
          <a:xfrm>
            <a:off x="2786050" y="1928802"/>
            <a:ext cx="3517066" cy="2624272"/>
          </a:xfrm>
          <a:prstGeom prst="rect">
            <a:avLst/>
          </a:prstGeom>
          <a:noFill/>
          <a:ln w="9525">
            <a:noFill/>
            <a:miter lim="800000"/>
            <a:headEnd/>
            <a:tailEnd/>
          </a:ln>
          <a:effectLst/>
        </p:spPr>
      </p:pic>
      <p:sp>
        <p:nvSpPr>
          <p:cNvPr id="10" name="Стрелка вправо 9">
            <a:hlinkClick r:id="rId5" action="ppaction://hlinksldjump"/>
          </p:cNvPr>
          <p:cNvSpPr/>
          <p:nvPr/>
        </p:nvSpPr>
        <p:spPr>
          <a:xfrm>
            <a:off x="7572396"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descr="мульт колобок"/>
          <p:cNvPicPr/>
          <p:nvPr/>
        </p:nvPicPr>
        <p:blipFill>
          <a:blip r:embed="rId6" cstate="print"/>
          <a:srcRect/>
          <a:stretch>
            <a:fillRect/>
          </a:stretch>
        </p:blipFill>
        <p:spPr bwMode="auto">
          <a:xfrm>
            <a:off x="4071934" y="5214950"/>
            <a:ext cx="811212" cy="811213"/>
          </a:xfrm>
          <a:prstGeom prst="rect">
            <a:avLst/>
          </a:prstGeom>
          <a:noFill/>
        </p:spPr>
      </p:pic>
      <p:sp>
        <p:nvSpPr>
          <p:cNvPr id="9" name="Прямоугольник 8"/>
          <p:cNvSpPr/>
          <p:nvPr/>
        </p:nvSpPr>
        <p:spPr>
          <a:xfrm>
            <a:off x="3571868" y="4429132"/>
            <a:ext cx="1770036"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a:ln/>
                <a:solidFill>
                  <a:schemeClr val="accent3"/>
                </a:solidFill>
                <a:effectLst/>
              </a:rPr>
              <a:t>+10</a:t>
            </a:r>
          </a:p>
        </p:txBody>
      </p:sp>
      <p:pic>
        <p:nvPicPr>
          <p:cNvPr id="11" name="Рисунок 10" descr="мульт колоб нет"/>
          <p:cNvPicPr/>
          <p:nvPr/>
        </p:nvPicPr>
        <p:blipFill>
          <a:blip r:embed="rId7" cstate="print"/>
          <a:srcRect/>
          <a:stretch>
            <a:fillRect/>
          </a:stretch>
        </p:blipFill>
        <p:spPr bwMode="auto">
          <a:xfrm>
            <a:off x="1214414" y="5357826"/>
            <a:ext cx="647700" cy="647700"/>
          </a:xfrm>
          <a:prstGeom prst="rect">
            <a:avLst/>
          </a:prstGeom>
          <a:noFill/>
        </p:spPr>
      </p:pic>
      <p:pic>
        <p:nvPicPr>
          <p:cNvPr id="12" name="Рисунок 11" descr="мульт колоб нет"/>
          <p:cNvPicPr/>
          <p:nvPr/>
        </p:nvPicPr>
        <p:blipFill>
          <a:blip r:embed="rId7" cstate="print"/>
          <a:srcRect/>
          <a:stretch>
            <a:fillRect/>
          </a:stretch>
        </p:blipFill>
        <p:spPr bwMode="auto">
          <a:xfrm>
            <a:off x="7000892" y="5357826"/>
            <a:ext cx="647700" cy="6477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7"/>
                  </p:tgtEl>
                </p:cond>
              </p:nextCondLst>
            </p:seq>
          </p:childTnLst>
        </p:cTn>
      </p:par>
    </p:tnLst>
    <p:bldLst>
      <p:bldP spid="9"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504</TotalTime>
  <Words>803</Words>
  <Application>Microsoft Office PowerPoint</Application>
  <PresentationFormat>Экран (4:3)</PresentationFormat>
  <Paragraphs>197</Paragraphs>
  <Slides>34</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34</vt:i4>
      </vt:variant>
    </vt:vector>
  </HeadingPairs>
  <TitlesOfParts>
    <vt:vector size="37" baseType="lpstr">
      <vt:lpstr>Verdana</vt:lpstr>
      <vt:lpstr>Wingdings 2</vt:lpstr>
      <vt:lpstr>Аспект</vt:lpstr>
      <vt:lpstr>Интeрakтивнaя игрa  по скaзкaм К.И.Чукoвскoгo</vt:lpstr>
      <vt:lpstr>   Правила игры</vt:lpstr>
      <vt:lpstr>Инструкция по управлению игрой. </vt:lpstr>
      <vt:lpstr>Своя игра</vt:lpstr>
      <vt:lpstr>Презентация PowerPoint</vt:lpstr>
      <vt:lpstr>Какой подвиг совершил попугай Карудо?</vt:lpstr>
      <vt:lpstr>Где находится страна обезьян?</vt:lpstr>
      <vt:lpstr>  Какой подарок сделали звери доктору Айболиту за то, что он их вылечил?</vt:lpstr>
      <vt:lpstr>Что вылечил зайчику доктор Айболит?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Интерактивная игра «Своя игра» по сказкам К.И.Чуковского</dc:title>
  <cp:lastModifiedBy>Ислам Давыдов</cp:lastModifiedBy>
  <cp:revision>71</cp:revision>
  <dcterms:modified xsi:type="dcterms:W3CDTF">2024-06-30T05:45:50Z</dcterms:modified>
</cp:coreProperties>
</file>